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7" r:id="rId2"/>
    <p:sldId id="2588" r:id="rId3"/>
    <p:sldId id="2563" r:id="rId4"/>
    <p:sldId id="2591" r:id="rId5"/>
    <p:sldId id="2592" r:id="rId6"/>
    <p:sldId id="2561" r:id="rId7"/>
    <p:sldId id="2590" r:id="rId8"/>
    <p:sldId id="2574" r:id="rId9"/>
    <p:sldId id="2575" r:id="rId10"/>
    <p:sldId id="2593" r:id="rId11"/>
    <p:sldId id="2577" r:id="rId12"/>
    <p:sldId id="2595" r:id="rId13"/>
    <p:sldId id="2596" r:id="rId14"/>
    <p:sldId id="2580" r:id="rId15"/>
    <p:sldId id="2597" r:id="rId16"/>
    <p:sldId id="2598" r:id="rId17"/>
    <p:sldId id="2583" r:id="rId18"/>
    <p:sldId id="2599" r:id="rId19"/>
    <p:sldId id="2601" r:id="rId20"/>
    <p:sldId id="25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ing Drilling" id="{411089F6-A288-4031-A0D6-262C5D9DA8E8}">
          <p14:sldIdLst>
            <p14:sldId id="2587"/>
            <p14:sldId id="2588"/>
          </p14:sldIdLst>
        </p14:section>
        <p14:section name="Motivating Drilling" id="{59D8DEE5-2B92-4B5F-9CA2-C477A342F548}">
          <p14:sldIdLst>
            <p14:sldId id="2563"/>
            <p14:sldId id="2591"/>
            <p14:sldId id="2592"/>
            <p14:sldId id="2561"/>
            <p14:sldId id="2590"/>
          </p14:sldIdLst>
        </p14:section>
        <p14:section name="Lexis Drills" id="{D80DB69C-7CF0-417B-8015-BF0688DB4469}">
          <p14:sldIdLst>
            <p14:sldId id="2574"/>
            <p14:sldId id="2575"/>
            <p14:sldId id="2593"/>
          </p14:sldIdLst>
        </p14:section>
        <p14:section name="Structure Drills" id="{C2A88F85-9425-46D0-893E-8D8F94A641F0}">
          <p14:sldIdLst>
            <p14:sldId id="2577"/>
            <p14:sldId id="2595"/>
            <p14:sldId id="2596"/>
          </p14:sldIdLst>
        </p14:section>
        <p14:section name="Dialogue Drills" id="{0E1B9A11-352E-4C52-9238-FC08877CA31A}">
          <p14:sldIdLst>
            <p14:sldId id="2580"/>
            <p14:sldId id="2597"/>
            <p14:sldId id="2598"/>
          </p14:sldIdLst>
        </p14:section>
        <p14:section name="Freer Practice Drills" id="{884E469C-34ED-4CCC-B868-7F613AF4A9CA}">
          <p14:sldIdLst>
            <p14:sldId id="2583"/>
            <p14:sldId id="2599"/>
            <p14:sldId id="2601"/>
          </p14:sldIdLst>
        </p14:section>
        <p14:section name="Conclusion" id="{4548CAD3-FC42-49D6-850C-A45649C8E7AD}">
          <p14:sldIdLst>
            <p14:sldId id="25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  <a:srgbClr val="92D050"/>
    <a:srgbClr val="508858"/>
    <a:srgbClr val="4E8758"/>
    <a:srgbClr val="169C9A"/>
    <a:srgbClr val="080808"/>
    <a:srgbClr val="EFF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7F6987-2566-4C33-88A2-D69EE74EB8F9}" v="97" dt="2025-06-23T10:07:38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73298" autoAdjust="0"/>
  </p:normalViewPr>
  <p:slideViewPr>
    <p:cSldViewPr snapToGrid="0">
      <p:cViewPr varScale="1">
        <p:scale>
          <a:sx n="66" d="100"/>
          <a:sy n="66" d="100"/>
        </p:scale>
        <p:origin x="399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Burns" userId="1899e7f934d63c40" providerId="LiveId" clId="{9F7F6987-2566-4C33-88A2-D69EE74EB8F9}"/>
    <pc:docChg chg="undo custSel mod delSld modSld delMainMaster modSection">
      <pc:chgData name="Samuel Burns" userId="1899e7f934d63c40" providerId="LiveId" clId="{9F7F6987-2566-4C33-88A2-D69EE74EB8F9}" dt="2025-06-23T10:12:33.155" v="201"/>
      <pc:docMkLst>
        <pc:docMk/>
      </pc:docMkLst>
      <pc:sldChg chg="del">
        <pc:chgData name="Samuel Burns" userId="1899e7f934d63c40" providerId="LiveId" clId="{9F7F6987-2566-4C33-88A2-D69EE74EB8F9}" dt="2025-06-23T10:00:38.983" v="30" actId="47"/>
        <pc:sldMkLst>
          <pc:docMk/>
          <pc:sldMk cId="2856707668" sldId="290"/>
        </pc:sldMkLst>
      </pc:sldChg>
      <pc:sldChg chg="addSp delSp modSp mod setBg modNotesTx">
        <pc:chgData name="Samuel Burns" userId="1899e7f934d63c40" providerId="LiveId" clId="{9F7F6987-2566-4C33-88A2-D69EE74EB8F9}" dt="2025-06-23T10:08:40.471" v="174" actId="34135"/>
        <pc:sldMkLst>
          <pc:docMk/>
          <pc:sldMk cId="707936497" sldId="2561"/>
        </pc:sldMkLst>
        <pc:spChg chg="mod">
          <ac:chgData name="Samuel Burns" userId="1899e7f934d63c40" providerId="LiveId" clId="{9F7F6987-2566-4C33-88A2-D69EE74EB8F9}" dt="2025-06-23T10:08:40.471" v="174" actId="34135"/>
          <ac:spMkLst>
            <pc:docMk/>
            <pc:sldMk cId="707936497" sldId="2561"/>
            <ac:spMk id="2" creationId="{10D3B126-A62F-A399-4118-B644EA090C51}"/>
          </ac:spMkLst>
        </pc:spChg>
        <pc:spChg chg="mod">
          <ac:chgData name="Samuel Burns" userId="1899e7f934d63c40" providerId="LiveId" clId="{9F7F6987-2566-4C33-88A2-D69EE74EB8F9}" dt="2025-06-23T10:08:40.471" v="174" actId="34135"/>
          <ac:spMkLst>
            <pc:docMk/>
            <pc:sldMk cId="707936497" sldId="2561"/>
            <ac:spMk id="3" creationId="{0BA813A4-5993-7AED-0868-B9B1301C2D90}"/>
          </ac:spMkLst>
        </pc:spChg>
        <pc:spChg chg="add del mod ord">
          <ac:chgData name="Samuel Burns" userId="1899e7f934d63c40" providerId="LiveId" clId="{9F7F6987-2566-4C33-88A2-D69EE74EB8F9}" dt="2025-06-23T10:06:31.878" v="135" actId="21"/>
          <ac:spMkLst>
            <pc:docMk/>
            <pc:sldMk cId="707936497" sldId="2561"/>
            <ac:spMk id="4" creationId="{7ABD23A8-C0D5-C758-6A21-92770B65FF0B}"/>
          </ac:spMkLst>
        </pc:spChg>
        <pc:spChg chg="mod">
          <ac:chgData name="Samuel Burns" userId="1899e7f934d63c40" providerId="LiveId" clId="{9F7F6987-2566-4C33-88A2-D69EE74EB8F9}" dt="2025-06-23T10:08:40.471" v="174" actId="34135"/>
          <ac:spMkLst>
            <pc:docMk/>
            <pc:sldMk cId="707936497" sldId="2561"/>
            <ac:spMk id="5" creationId="{3E0B53D4-CEB5-418F-5670-75A9EE494603}"/>
          </ac:spMkLst>
        </pc:spChg>
        <pc:spChg chg="mod">
          <ac:chgData name="Samuel Burns" userId="1899e7f934d63c40" providerId="LiveId" clId="{9F7F6987-2566-4C33-88A2-D69EE74EB8F9}" dt="2025-06-23T10:08:40.471" v="174" actId="34135"/>
          <ac:spMkLst>
            <pc:docMk/>
            <pc:sldMk cId="707936497" sldId="2561"/>
            <ac:spMk id="6" creationId="{CD27D875-8D11-31D4-104C-92A081B3D9C7}"/>
          </ac:spMkLst>
        </pc:spChg>
        <pc:spChg chg="mod">
          <ac:chgData name="Samuel Burns" userId="1899e7f934d63c40" providerId="LiveId" clId="{9F7F6987-2566-4C33-88A2-D69EE74EB8F9}" dt="2025-06-23T10:08:40.471" v="174" actId="34135"/>
          <ac:spMkLst>
            <pc:docMk/>
            <pc:sldMk cId="707936497" sldId="2561"/>
            <ac:spMk id="7" creationId="{8853DDA7-678A-CE29-6B97-06C2D7C58202}"/>
          </ac:spMkLst>
        </pc:spChg>
        <pc:spChg chg="add del mod">
          <ac:chgData name="Samuel Burns" userId="1899e7f934d63c40" providerId="LiveId" clId="{9F7F6987-2566-4C33-88A2-D69EE74EB8F9}" dt="2025-06-23T10:06:39.554" v="137" actId="21"/>
          <ac:spMkLst>
            <pc:docMk/>
            <pc:sldMk cId="707936497" sldId="2561"/>
            <ac:spMk id="8" creationId="{7E846B4F-C734-C50A-5EFB-681FB25B1940}"/>
          </ac:spMkLst>
        </pc:spChg>
        <pc:spChg chg="del mod">
          <ac:chgData name="Samuel Burns" userId="1899e7f934d63c40" providerId="LiveId" clId="{9F7F6987-2566-4C33-88A2-D69EE74EB8F9}" dt="2025-06-23T10:06:31.878" v="135" actId="21"/>
          <ac:spMkLst>
            <pc:docMk/>
            <pc:sldMk cId="707936497" sldId="2561"/>
            <ac:spMk id="9" creationId="{7E846B4F-C734-C50A-5EFB-681FB25B1940}"/>
          </ac:spMkLst>
        </pc:spChg>
        <pc:spChg chg="mod">
          <ac:chgData name="Samuel Burns" userId="1899e7f934d63c40" providerId="LiveId" clId="{9F7F6987-2566-4C33-88A2-D69EE74EB8F9}" dt="2025-06-23T10:08:40.471" v="174" actId="34135"/>
          <ac:spMkLst>
            <pc:docMk/>
            <pc:sldMk cId="707936497" sldId="2561"/>
            <ac:spMk id="11" creationId="{76B479E8-97DB-248A-77EF-3B4979D0D497}"/>
          </ac:spMkLst>
        </pc:spChg>
        <pc:spChg chg="add del mod">
          <ac:chgData name="Samuel Burns" userId="1899e7f934d63c40" providerId="LiveId" clId="{9F7F6987-2566-4C33-88A2-D69EE74EB8F9}" dt="2025-06-23T10:06:39.554" v="137" actId="21"/>
          <ac:spMkLst>
            <pc:docMk/>
            <pc:sldMk cId="707936497" sldId="2561"/>
            <ac:spMk id="13" creationId="{7ABD23A8-C0D5-C758-6A21-92770B65FF0B}"/>
          </ac:spMkLst>
        </pc:spChg>
        <pc:spChg chg="add del mod">
          <ac:chgData name="Samuel Burns" userId="1899e7f934d63c40" providerId="LiveId" clId="{9F7F6987-2566-4C33-88A2-D69EE74EB8F9}" dt="2025-06-23T10:07:21.352" v="143" actId="21"/>
          <ac:spMkLst>
            <pc:docMk/>
            <pc:sldMk cId="707936497" sldId="2561"/>
            <ac:spMk id="14" creationId="{7E846B4F-C734-C50A-5EFB-681FB25B1940}"/>
          </ac:spMkLst>
        </pc:spChg>
        <pc:spChg chg="mod">
          <ac:chgData name="Samuel Burns" userId="1899e7f934d63c40" providerId="LiveId" clId="{9F7F6987-2566-4C33-88A2-D69EE74EB8F9}" dt="2025-06-23T10:08:40.471" v="174" actId="34135"/>
          <ac:spMkLst>
            <pc:docMk/>
            <pc:sldMk cId="707936497" sldId="2561"/>
            <ac:spMk id="15" creationId="{B8E88135-9AA4-1993-31A0-D01DB6BCA8F4}"/>
          </ac:spMkLst>
        </pc:spChg>
        <pc:spChg chg="add del mod">
          <ac:chgData name="Samuel Burns" userId="1899e7f934d63c40" providerId="LiveId" clId="{9F7F6987-2566-4C33-88A2-D69EE74EB8F9}" dt="2025-06-23T10:07:21.352" v="143" actId="21"/>
          <ac:spMkLst>
            <pc:docMk/>
            <pc:sldMk cId="707936497" sldId="2561"/>
            <ac:spMk id="17" creationId="{7ABD23A8-C0D5-C758-6A21-92770B65FF0B}"/>
          </ac:spMkLst>
        </pc:spChg>
        <pc:spChg chg="add mod">
          <ac:chgData name="Samuel Burns" userId="1899e7f934d63c40" providerId="LiveId" clId="{9F7F6987-2566-4C33-88A2-D69EE74EB8F9}" dt="2025-06-23T10:07:22.311" v="144"/>
          <ac:spMkLst>
            <pc:docMk/>
            <pc:sldMk cId="707936497" sldId="2561"/>
            <ac:spMk id="18" creationId="{7E846B4F-C734-C50A-5EFB-681FB25B1940}"/>
          </ac:spMkLst>
        </pc:spChg>
        <pc:spChg chg="mod">
          <ac:chgData name="Samuel Burns" userId="1899e7f934d63c40" providerId="LiveId" clId="{9F7F6987-2566-4C33-88A2-D69EE74EB8F9}" dt="2025-06-23T10:08:40.471" v="174" actId="34135"/>
          <ac:spMkLst>
            <pc:docMk/>
            <pc:sldMk cId="707936497" sldId="2561"/>
            <ac:spMk id="19" creationId="{057F7AF8-207D-FC92-2656-602E5F1CE5D3}"/>
          </ac:spMkLst>
        </pc:spChg>
        <pc:spChg chg="add mod">
          <ac:chgData name="Samuel Burns" userId="1899e7f934d63c40" providerId="LiveId" clId="{9F7F6987-2566-4C33-88A2-D69EE74EB8F9}" dt="2025-06-23T10:07:22.311" v="144"/>
          <ac:spMkLst>
            <pc:docMk/>
            <pc:sldMk cId="707936497" sldId="2561"/>
            <ac:spMk id="20" creationId="{7ABD23A8-C0D5-C758-6A21-92770B65FF0B}"/>
          </ac:spMkLst>
        </pc:spChg>
        <pc:spChg chg="mod">
          <ac:chgData name="Samuel Burns" userId="1899e7f934d63c40" providerId="LiveId" clId="{9F7F6987-2566-4C33-88A2-D69EE74EB8F9}" dt="2025-06-23T10:08:40.471" v="174" actId="34135"/>
          <ac:spMkLst>
            <pc:docMk/>
            <pc:sldMk cId="707936497" sldId="2561"/>
            <ac:spMk id="22" creationId="{185BFBA1-4835-4F09-401B-8BD60AFF0447}"/>
          </ac:spMkLst>
        </pc:spChg>
        <pc:picChg chg="mod">
          <ac:chgData name="Samuel Burns" userId="1899e7f934d63c40" providerId="LiveId" clId="{9F7F6987-2566-4C33-88A2-D69EE74EB8F9}" dt="2025-06-23T10:08:40.471" v="174" actId="34135"/>
          <ac:picMkLst>
            <pc:docMk/>
            <pc:sldMk cId="707936497" sldId="2561"/>
            <ac:picMk id="12" creationId="{DEC5EC70-1078-E5AC-9224-10DF8B9550ED}"/>
          </ac:picMkLst>
        </pc:picChg>
        <pc:picChg chg="add mod">
          <ac:chgData name="Samuel Burns" userId="1899e7f934d63c40" providerId="LiveId" clId="{9F7F6987-2566-4C33-88A2-D69EE74EB8F9}" dt="2025-06-23T10:07:28.426" v="147" actId="1076"/>
          <ac:picMkLst>
            <pc:docMk/>
            <pc:sldMk cId="707936497" sldId="2561"/>
            <ac:picMk id="21" creationId="{0C46ECD9-70D5-A9C5-9D6C-A55C138519FB}"/>
          </ac:picMkLst>
        </pc:picChg>
      </pc:sldChg>
      <pc:sldChg chg="modSp mod setBg modNotesTx">
        <pc:chgData name="Samuel Burns" userId="1899e7f934d63c40" providerId="LiveId" clId="{9F7F6987-2566-4C33-88A2-D69EE74EB8F9}" dt="2025-06-23T10:08:07.970" v="158"/>
        <pc:sldMkLst>
          <pc:docMk/>
          <pc:sldMk cId="1542507929" sldId="2563"/>
        </pc:sldMkLst>
        <pc:spChg chg="mod">
          <ac:chgData name="Samuel Burns" userId="1899e7f934d63c40" providerId="LiveId" clId="{9F7F6987-2566-4C33-88A2-D69EE74EB8F9}" dt="2025-06-23T10:08:07.970" v="158"/>
          <ac:spMkLst>
            <pc:docMk/>
            <pc:sldMk cId="1542507929" sldId="2563"/>
            <ac:spMk id="2" creationId="{7A2703E8-EADB-156D-2708-D3C7B73956A3}"/>
          </ac:spMkLst>
        </pc:spChg>
      </pc:sldChg>
      <pc:sldChg chg="modSp mod setBg modNotesTx">
        <pc:chgData name="Samuel Burns" userId="1899e7f934d63c40" providerId="LiveId" clId="{9F7F6987-2566-4C33-88A2-D69EE74EB8F9}" dt="2025-06-23T10:08:47.376" v="176"/>
        <pc:sldMkLst>
          <pc:docMk/>
          <pc:sldMk cId="2716499611" sldId="2574"/>
        </pc:sldMkLst>
        <pc:spChg chg="mod">
          <ac:chgData name="Samuel Burns" userId="1899e7f934d63c40" providerId="LiveId" clId="{9F7F6987-2566-4C33-88A2-D69EE74EB8F9}" dt="2025-06-23T10:08:47.376" v="176"/>
          <ac:spMkLst>
            <pc:docMk/>
            <pc:sldMk cId="2716499611" sldId="2574"/>
            <ac:spMk id="2" creationId="{59D33CFA-E686-BB3B-D7E7-19D228AE237A}"/>
          </ac:spMkLst>
        </pc:spChg>
      </pc:sldChg>
      <pc:sldChg chg="addSp delSp modSp mod setBg modNotesTx">
        <pc:chgData name="Samuel Burns" userId="1899e7f934d63c40" providerId="LiveId" clId="{9F7F6987-2566-4C33-88A2-D69EE74EB8F9}" dt="2025-06-23T10:08:52.917" v="177" actId="34135"/>
        <pc:sldMkLst>
          <pc:docMk/>
          <pc:sldMk cId="1136876743" sldId="2575"/>
        </pc:sldMkLst>
        <pc:spChg chg="mod">
          <ac:chgData name="Samuel Burns" userId="1899e7f934d63c40" providerId="LiveId" clId="{9F7F6987-2566-4C33-88A2-D69EE74EB8F9}" dt="2025-06-23T10:08:52.917" v="177" actId="34135"/>
          <ac:spMkLst>
            <pc:docMk/>
            <pc:sldMk cId="1136876743" sldId="2575"/>
            <ac:spMk id="2" creationId="{B9E2F71C-87F1-730D-0D85-36C59CC1249E}"/>
          </ac:spMkLst>
        </pc:spChg>
        <pc:spChg chg="add del mod">
          <ac:chgData name="Samuel Burns" userId="1899e7f934d63c40" providerId="LiveId" clId="{9F7F6987-2566-4C33-88A2-D69EE74EB8F9}" dt="2025-06-23T10:03:15.199" v="79" actId="21"/>
          <ac:spMkLst>
            <pc:docMk/>
            <pc:sldMk cId="1136876743" sldId="2575"/>
            <ac:spMk id="3" creationId="{36089215-06E4-68A0-3A6A-725D2B21F3F7}"/>
          </ac:spMkLst>
        </pc:spChg>
        <pc:spChg chg="add del mod">
          <ac:chgData name="Samuel Burns" userId="1899e7f934d63c40" providerId="LiveId" clId="{9F7F6987-2566-4C33-88A2-D69EE74EB8F9}" dt="2025-06-23T10:03:15.199" v="79" actId="21"/>
          <ac:spMkLst>
            <pc:docMk/>
            <pc:sldMk cId="1136876743" sldId="2575"/>
            <ac:spMk id="4" creationId="{79337637-400F-4663-537A-1F4DB24D36F8}"/>
          </ac:spMkLst>
        </pc:spChg>
        <pc:spChg chg="mod">
          <ac:chgData name="Samuel Burns" userId="1899e7f934d63c40" providerId="LiveId" clId="{9F7F6987-2566-4C33-88A2-D69EE74EB8F9}" dt="2025-06-23T10:08:52.917" v="177" actId="34135"/>
          <ac:spMkLst>
            <pc:docMk/>
            <pc:sldMk cId="1136876743" sldId="2575"/>
            <ac:spMk id="9" creationId="{DDD1D22E-5996-E45B-92B2-659F701A4A3B}"/>
          </ac:spMkLst>
        </pc:spChg>
        <pc:spChg chg="mod">
          <ac:chgData name="Samuel Burns" userId="1899e7f934d63c40" providerId="LiveId" clId="{9F7F6987-2566-4C33-88A2-D69EE74EB8F9}" dt="2025-06-23T10:08:52.917" v="177" actId="34135"/>
          <ac:spMkLst>
            <pc:docMk/>
            <pc:sldMk cId="1136876743" sldId="2575"/>
            <ac:spMk id="21" creationId="{0F2120B4-92B2-694D-EA7D-F741423F121C}"/>
          </ac:spMkLst>
        </pc:spChg>
        <pc:spChg chg="mod">
          <ac:chgData name="Samuel Burns" userId="1899e7f934d63c40" providerId="LiveId" clId="{9F7F6987-2566-4C33-88A2-D69EE74EB8F9}" dt="2025-06-23T10:08:52.917" v="177" actId="34135"/>
          <ac:spMkLst>
            <pc:docMk/>
            <pc:sldMk cId="1136876743" sldId="2575"/>
            <ac:spMk id="22" creationId="{EA42CBEB-9EBC-D76A-22DE-43784A3E2EAB}"/>
          </ac:spMkLst>
        </pc:spChg>
        <pc:spChg chg="mod">
          <ac:chgData name="Samuel Burns" userId="1899e7f934d63c40" providerId="LiveId" clId="{9F7F6987-2566-4C33-88A2-D69EE74EB8F9}" dt="2025-06-23T10:08:52.917" v="177" actId="34135"/>
          <ac:spMkLst>
            <pc:docMk/>
            <pc:sldMk cId="1136876743" sldId="2575"/>
            <ac:spMk id="23" creationId="{26B7BF58-A7B7-EBFE-FDF7-BA4108533F5C}"/>
          </ac:spMkLst>
        </pc:spChg>
        <pc:spChg chg="mod">
          <ac:chgData name="Samuel Burns" userId="1899e7f934d63c40" providerId="LiveId" clId="{9F7F6987-2566-4C33-88A2-D69EE74EB8F9}" dt="2025-06-23T10:08:52.917" v="177" actId="34135"/>
          <ac:spMkLst>
            <pc:docMk/>
            <pc:sldMk cId="1136876743" sldId="2575"/>
            <ac:spMk id="24" creationId="{FFB6EB6C-5375-5D60-5807-F34F09CDF301}"/>
          </ac:spMkLst>
        </pc:spChg>
        <pc:spChg chg="mod">
          <ac:chgData name="Samuel Burns" userId="1899e7f934d63c40" providerId="LiveId" clId="{9F7F6987-2566-4C33-88A2-D69EE74EB8F9}" dt="2025-06-23T10:08:52.917" v="177" actId="34135"/>
          <ac:spMkLst>
            <pc:docMk/>
            <pc:sldMk cId="1136876743" sldId="2575"/>
            <ac:spMk id="25" creationId="{C8E652F2-D2B6-62D1-D69E-6288A31EFE7B}"/>
          </ac:spMkLst>
        </pc:spChg>
        <pc:spChg chg="mod">
          <ac:chgData name="Samuel Burns" userId="1899e7f934d63c40" providerId="LiveId" clId="{9F7F6987-2566-4C33-88A2-D69EE74EB8F9}" dt="2025-06-23T10:08:52.917" v="177" actId="34135"/>
          <ac:spMkLst>
            <pc:docMk/>
            <pc:sldMk cId="1136876743" sldId="2575"/>
            <ac:spMk id="26" creationId="{F3482897-B6E4-1607-C28B-4B367AEE6B57}"/>
          </ac:spMkLst>
        </pc:spChg>
        <pc:spChg chg="mod">
          <ac:chgData name="Samuel Burns" userId="1899e7f934d63c40" providerId="LiveId" clId="{9F7F6987-2566-4C33-88A2-D69EE74EB8F9}" dt="2025-06-23T10:08:52.917" v="177" actId="34135"/>
          <ac:spMkLst>
            <pc:docMk/>
            <pc:sldMk cId="1136876743" sldId="2575"/>
            <ac:spMk id="27" creationId="{1A00DC49-F1A6-6745-74B3-A11CE606D792}"/>
          </ac:spMkLst>
        </pc:spChg>
        <pc:picChg chg="mod">
          <ac:chgData name="Samuel Burns" userId="1899e7f934d63c40" providerId="LiveId" clId="{9F7F6987-2566-4C33-88A2-D69EE74EB8F9}" dt="2025-06-23T10:08:52.917" v="177" actId="34135"/>
          <ac:picMkLst>
            <pc:docMk/>
            <pc:sldMk cId="1136876743" sldId="2575"/>
            <ac:picMk id="18" creationId="{74443A40-89A8-569F-3673-13DCBB4E3F32}"/>
          </ac:picMkLst>
        </pc:picChg>
      </pc:sldChg>
      <pc:sldChg chg="modSp mod setBg modNotesTx">
        <pc:chgData name="Samuel Burns" userId="1899e7f934d63c40" providerId="LiveId" clId="{9F7F6987-2566-4C33-88A2-D69EE74EB8F9}" dt="2025-06-23T10:09:00.892" v="179" actId="34135"/>
        <pc:sldMkLst>
          <pc:docMk/>
          <pc:sldMk cId="156906978" sldId="2577"/>
        </pc:sldMkLst>
        <pc:spChg chg="mod">
          <ac:chgData name="Samuel Burns" userId="1899e7f934d63c40" providerId="LiveId" clId="{9F7F6987-2566-4C33-88A2-D69EE74EB8F9}" dt="2025-06-23T10:09:00.892" v="179" actId="34135"/>
          <ac:spMkLst>
            <pc:docMk/>
            <pc:sldMk cId="156906978" sldId="2577"/>
            <ac:spMk id="2" creationId="{FAA515E6-0F3E-E663-A03D-B66DFD8906F3}"/>
          </ac:spMkLst>
        </pc:spChg>
        <pc:spChg chg="mod">
          <ac:chgData name="Samuel Burns" userId="1899e7f934d63c40" providerId="LiveId" clId="{9F7F6987-2566-4C33-88A2-D69EE74EB8F9}" dt="2025-06-23T10:09:00.892" v="179" actId="34135"/>
          <ac:spMkLst>
            <pc:docMk/>
            <pc:sldMk cId="156906978" sldId="2577"/>
            <ac:spMk id="7" creationId="{A3E8498D-DA8F-EF6C-5420-F153D4979209}"/>
          </ac:spMkLst>
        </pc:spChg>
      </pc:sldChg>
      <pc:sldChg chg="modSp mod setBg modNotesTx">
        <pc:chgData name="Samuel Burns" userId="1899e7f934d63c40" providerId="LiveId" clId="{9F7F6987-2566-4C33-88A2-D69EE74EB8F9}" dt="2025-06-23T10:09:23.751" v="182"/>
        <pc:sldMkLst>
          <pc:docMk/>
          <pc:sldMk cId="1813931793" sldId="2580"/>
        </pc:sldMkLst>
        <pc:spChg chg="mod">
          <ac:chgData name="Samuel Burns" userId="1899e7f934d63c40" providerId="LiveId" clId="{9F7F6987-2566-4C33-88A2-D69EE74EB8F9}" dt="2025-06-23T10:09:23.751" v="182"/>
          <ac:spMkLst>
            <pc:docMk/>
            <pc:sldMk cId="1813931793" sldId="2580"/>
            <ac:spMk id="2" creationId="{D5CA3BA1-D117-8BC6-2A2E-64F415E78F70}"/>
          </ac:spMkLst>
        </pc:spChg>
      </pc:sldChg>
      <pc:sldChg chg="addSp delSp modSp mod setBg modNotesTx">
        <pc:chgData name="Samuel Burns" userId="1899e7f934d63c40" providerId="LiveId" clId="{9F7F6987-2566-4C33-88A2-D69EE74EB8F9}" dt="2025-06-23T10:09:37.975" v="193"/>
        <pc:sldMkLst>
          <pc:docMk/>
          <pc:sldMk cId="3413556988" sldId="2583"/>
        </pc:sldMkLst>
        <pc:spChg chg="mod">
          <ac:chgData name="Samuel Burns" userId="1899e7f934d63c40" providerId="LiveId" clId="{9F7F6987-2566-4C33-88A2-D69EE74EB8F9}" dt="2025-06-23T10:09:37.975" v="193"/>
          <ac:spMkLst>
            <pc:docMk/>
            <pc:sldMk cId="3413556988" sldId="2583"/>
            <ac:spMk id="2" creationId="{801221B5-8684-34BD-7335-22BC63E79AE9}"/>
          </ac:spMkLst>
        </pc:spChg>
        <pc:spChg chg="add del mod ord">
          <ac:chgData name="Samuel Burns" userId="1899e7f934d63c40" providerId="LiveId" clId="{9F7F6987-2566-4C33-88A2-D69EE74EB8F9}" dt="2025-06-23T10:02:21.634" v="56" actId="21"/>
          <ac:spMkLst>
            <pc:docMk/>
            <pc:sldMk cId="3413556988" sldId="2583"/>
            <ac:spMk id="3" creationId="{36089215-06E4-68A0-3A6A-725D2B21F3F7}"/>
          </ac:spMkLst>
        </pc:spChg>
        <pc:spChg chg="add del mod">
          <ac:chgData name="Samuel Burns" userId="1899e7f934d63c40" providerId="LiveId" clId="{9F7F6987-2566-4C33-88A2-D69EE74EB8F9}" dt="2025-06-23T10:02:21.634" v="56" actId="21"/>
          <ac:spMkLst>
            <pc:docMk/>
            <pc:sldMk cId="3413556988" sldId="2583"/>
            <ac:spMk id="12" creationId="{79337637-400F-4663-537A-1F4DB24D36F8}"/>
          </ac:spMkLst>
        </pc:spChg>
      </pc:sldChg>
      <pc:sldChg chg="addSp delSp modSp mod setBg modNotesTx">
        <pc:chgData name="Samuel Burns" userId="1899e7f934d63c40" providerId="LiveId" clId="{9F7F6987-2566-4C33-88A2-D69EE74EB8F9}" dt="2025-06-23T10:09:51.235" v="200" actId="34135"/>
        <pc:sldMkLst>
          <pc:docMk/>
          <pc:sldMk cId="4180185346" sldId="2586"/>
        </pc:sldMkLst>
        <pc:spChg chg="mod">
          <ac:chgData name="Samuel Burns" userId="1899e7f934d63c40" providerId="LiveId" clId="{9F7F6987-2566-4C33-88A2-D69EE74EB8F9}" dt="2025-06-23T10:09:51.235" v="200" actId="34135"/>
          <ac:spMkLst>
            <pc:docMk/>
            <pc:sldMk cId="4180185346" sldId="2586"/>
            <ac:spMk id="2" creationId="{E91E8BC8-3AF0-4268-464B-B022CB6DFB34}"/>
          </ac:spMkLst>
        </pc:spChg>
        <pc:spChg chg="mod">
          <ac:chgData name="Samuel Burns" userId="1899e7f934d63c40" providerId="LiveId" clId="{9F7F6987-2566-4C33-88A2-D69EE74EB8F9}" dt="2025-06-23T10:09:51.235" v="200" actId="34135"/>
          <ac:spMkLst>
            <pc:docMk/>
            <pc:sldMk cId="4180185346" sldId="2586"/>
            <ac:spMk id="8" creationId="{F6F74C59-445A-9824-B537-A392A6ECEC3D}"/>
          </ac:spMkLst>
        </pc:spChg>
        <pc:spChg chg="add del mod">
          <ac:chgData name="Samuel Burns" userId="1899e7f934d63c40" providerId="LiveId" clId="{9F7F6987-2566-4C33-88A2-D69EE74EB8F9}" dt="2025-06-23T10:01:42.593" v="46" actId="21"/>
          <ac:spMkLst>
            <pc:docMk/>
            <pc:sldMk cId="4180185346" sldId="2586"/>
            <ac:spMk id="12" creationId="{79337637-400F-4663-537A-1F4DB24D36F8}"/>
          </ac:spMkLst>
        </pc:spChg>
        <pc:graphicFrameChg chg="mod">
          <ac:chgData name="Samuel Burns" userId="1899e7f934d63c40" providerId="LiveId" clId="{9F7F6987-2566-4C33-88A2-D69EE74EB8F9}" dt="2025-06-23T10:09:51.235" v="200" actId="34135"/>
          <ac:graphicFrameMkLst>
            <pc:docMk/>
            <pc:sldMk cId="4180185346" sldId="2586"/>
            <ac:graphicFrameMk id="15" creationId="{DBC8E093-0A40-8B82-6D89-EE47BA32C511}"/>
          </ac:graphicFrameMkLst>
        </pc:graphicFrameChg>
        <pc:picChg chg="del mod">
          <ac:chgData name="Samuel Burns" userId="1899e7f934d63c40" providerId="LiveId" clId="{9F7F6987-2566-4C33-88A2-D69EE74EB8F9}" dt="2025-06-23T10:01:24.464" v="41" actId="21"/>
          <ac:picMkLst>
            <pc:docMk/>
            <pc:sldMk cId="4180185346" sldId="2586"/>
            <ac:picMk id="7" creationId="{19C144B9-42E5-2FDE-FB0B-B6FF843D5B9A}"/>
          </ac:picMkLst>
        </pc:picChg>
      </pc:sldChg>
      <pc:sldChg chg="addSp delSp modSp mod modNotesTx">
        <pc:chgData name="Samuel Burns" userId="1899e7f934d63c40" providerId="LiveId" clId="{9F7F6987-2566-4C33-88A2-D69EE74EB8F9}" dt="2025-06-23T10:07:54.584" v="154"/>
        <pc:sldMkLst>
          <pc:docMk/>
          <pc:sldMk cId="615456193" sldId="2587"/>
        </pc:sldMkLst>
        <pc:spChg chg="mod">
          <ac:chgData name="Samuel Burns" userId="1899e7f934d63c40" providerId="LiveId" clId="{9F7F6987-2566-4C33-88A2-D69EE74EB8F9}" dt="2025-06-23T10:07:54.160" v="153"/>
          <ac:spMkLst>
            <pc:docMk/>
            <pc:sldMk cId="615456193" sldId="2587"/>
            <ac:spMk id="2" creationId="{3ABE5F5A-E5AE-59D3-D4B2-761CB1BFC7C0}"/>
          </ac:spMkLst>
        </pc:spChg>
        <pc:spChg chg="add del mod">
          <ac:chgData name="Samuel Burns" userId="1899e7f934d63c40" providerId="LiveId" clId="{9F7F6987-2566-4C33-88A2-D69EE74EB8F9}" dt="2025-06-23T09:59:06.853" v="8" actId="21"/>
          <ac:spMkLst>
            <pc:docMk/>
            <pc:sldMk cId="615456193" sldId="2587"/>
            <ac:spMk id="12" creationId="{79337637-400F-4663-537A-1F4DB24D36F8}"/>
          </ac:spMkLst>
        </pc:spChg>
        <pc:spChg chg="mod">
          <ac:chgData name="Samuel Burns" userId="1899e7f934d63c40" providerId="LiveId" clId="{9F7F6987-2566-4C33-88A2-D69EE74EB8F9}" dt="2025-06-23T09:58:58.901" v="4" actId="27803"/>
          <ac:spMkLst>
            <pc:docMk/>
            <pc:sldMk cId="615456193" sldId="2587"/>
            <ac:spMk id="14" creationId="{98C7FB36-1989-7AB9-919B-6A2B42D5CCB3}"/>
          </ac:spMkLst>
        </pc:spChg>
        <pc:spChg chg="mod">
          <ac:chgData name="Samuel Burns" userId="1899e7f934d63c40" providerId="LiveId" clId="{9F7F6987-2566-4C33-88A2-D69EE74EB8F9}" dt="2025-06-23T09:58:58.901" v="4" actId="27803"/>
          <ac:spMkLst>
            <pc:docMk/>
            <pc:sldMk cId="615456193" sldId="2587"/>
            <ac:spMk id="15" creationId="{D398BA04-AD32-8053-A1F7-2D5E469F162F}"/>
          </ac:spMkLst>
        </pc:spChg>
        <pc:spChg chg="mod">
          <ac:chgData name="Samuel Burns" userId="1899e7f934d63c40" providerId="LiveId" clId="{9F7F6987-2566-4C33-88A2-D69EE74EB8F9}" dt="2025-06-23T09:58:58.901" v="4" actId="27803"/>
          <ac:spMkLst>
            <pc:docMk/>
            <pc:sldMk cId="615456193" sldId="2587"/>
            <ac:spMk id="16" creationId="{09A854CF-E588-D5D8-4EFA-7E964EE2D3D3}"/>
          </ac:spMkLst>
        </pc:spChg>
        <pc:spChg chg="mod">
          <ac:chgData name="Samuel Burns" userId="1899e7f934d63c40" providerId="LiveId" clId="{9F7F6987-2566-4C33-88A2-D69EE74EB8F9}" dt="2025-06-23T09:58:58.901" v="4" actId="27803"/>
          <ac:spMkLst>
            <pc:docMk/>
            <pc:sldMk cId="615456193" sldId="2587"/>
            <ac:spMk id="17" creationId="{AD0AB0C1-8C80-3B65-4F7F-E92527E93CB7}"/>
          </ac:spMkLst>
        </pc:spChg>
        <pc:spChg chg="mod">
          <ac:chgData name="Samuel Burns" userId="1899e7f934d63c40" providerId="LiveId" clId="{9F7F6987-2566-4C33-88A2-D69EE74EB8F9}" dt="2025-06-23T09:58:58.901" v="4" actId="27803"/>
          <ac:spMkLst>
            <pc:docMk/>
            <pc:sldMk cId="615456193" sldId="2587"/>
            <ac:spMk id="18" creationId="{48CF7358-6C65-2DC7-28ED-6408076AAC2D}"/>
          </ac:spMkLst>
        </pc:spChg>
        <pc:spChg chg="mod">
          <ac:chgData name="Samuel Burns" userId="1899e7f934d63c40" providerId="LiveId" clId="{9F7F6987-2566-4C33-88A2-D69EE74EB8F9}" dt="2025-06-23T09:58:58.901" v="4" actId="27803"/>
          <ac:spMkLst>
            <pc:docMk/>
            <pc:sldMk cId="615456193" sldId="2587"/>
            <ac:spMk id="19" creationId="{391D53DB-71BF-7633-0465-5AA396D1E110}"/>
          </ac:spMkLst>
        </pc:spChg>
        <pc:spChg chg="mod">
          <ac:chgData name="Samuel Burns" userId="1899e7f934d63c40" providerId="LiveId" clId="{9F7F6987-2566-4C33-88A2-D69EE74EB8F9}" dt="2025-06-23T09:58:58.901" v="4" actId="27803"/>
          <ac:spMkLst>
            <pc:docMk/>
            <pc:sldMk cId="615456193" sldId="2587"/>
            <ac:spMk id="21" creationId="{9E8B6663-4B60-4967-0734-C4999073BFB0}"/>
          </ac:spMkLst>
        </pc:spChg>
        <pc:spChg chg="mod">
          <ac:chgData name="Samuel Burns" userId="1899e7f934d63c40" providerId="LiveId" clId="{9F7F6987-2566-4C33-88A2-D69EE74EB8F9}" dt="2025-06-23T09:58:58.901" v="4" actId="27803"/>
          <ac:spMkLst>
            <pc:docMk/>
            <pc:sldMk cId="615456193" sldId="2587"/>
            <ac:spMk id="22" creationId="{90B08E7F-A20D-16EE-B391-E559F4BCA2E3}"/>
          </ac:spMkLst>
        </pc:spChg>
        <pc:spChg chg="mod">
          <ac:chgData name="Samuel Burns" userId="1899e7f934d63c40" providerId="LiveId" clId="{9F7F6987-2566-4C33-88A2-D69EE74EB8F9}" dt="2025-06-23T09:58:58.901" v="4" actId="27803"/>
          <ac:spMkLst>
            <pc:docMk/>
            <pc:sldMk cId="615456193" sldId="2587"/>
            <ac:spMk id="23" creationId="{C3BEBF97-353A-1DB0-DA5A-E22D4E98A830}"/>
          </ac:spMkLst>
        </pc:spChg>
        <pc:spChg chg="mod">
          <ac:chgData name="Samuel Burns" userId="1899e7f934d63c40" providerId="LiveId" clId="{9F7F6987-2566-4C33-88A2-D69EE74EB8F9}" dt="2025-06-23T09:58:58.901" v="4" actId="27803"/>
          <ac:spMkLst>
            <pc:docMk/>
            <pc:sldMk cId="615456193" sldId="2587"/>
            <ac:spMk id="24" creationId="{FE0F922C-22A4-5EB7-A3BD-7C52C4154926}"/>
          </ac:spMkLst>
        </pc:spChg>
        <pc:picChg chg="add mod">
          <ac:chgData name="Samuel Burns" userId="1899e7f934d63c40" providerId="LiveId" clId="{9F7F6987-2566-4C33-88A2-D69EE74EB8F9}" dt="2025-06-23T10:07:54.584" v="154"/>
          <ac:picMkLst>
            <pc:docMk/>
            <pc:sldMk cId="615456193" sldId="2587"/>
            <ac:picMk id="4" creationId="{EF17F112-C66F-E69D-28F5-0A7AB5031244}"/>
          </ac:picMkLst>
        </pc:picChg>
      </pc:sldChg>
      <pc:sldChg chg="addSp delSp modSp mod setBg modNotesTx">
        <pc:chgData name="Samuel Burns" userId="1899e7f934d63c40" providerId="LiveId" clId="{9F7F6987-2566-4C33-88A2-D69EE74EB8F9}" dt="2025-06-23T10:08:05.096" v="157" actId="14430"/>
        <pc:sldMkLst>
          <pc:docMk/>
          <pc:sldMk cId="4015715865" sldId="2588"/>
        </pc:sldMkLst>
        <pc:spChg chg="mod modVis">
          <ac:chgData name="Samuel Burns" userId="1899e7f934d63c40" providerId="LiveId" clId="{9F7F6987-2566-4C33-88A2-D69EE74EB8F9}" dt="2025-06-23T10:08:05.096" v="157" actId="14430"/>
          <ac:spMkLst>
            <pc:docMk/>
            <pc:sldMk cId="4015715865" sldId="2588"/>
            <ac:spMk id="9" creationId="{353CF00F-82D0-0DBA-75D5-1D01B4526C68}"/>
          </ac:spMkLst>
        </pc:spChg>
        <pc:graphicFrameChg chg="mod">
          <ac:chgData name="Samuel Burns" userId="1899e7f934d63c40" providerId="LiveId" clId="{9F7F6987-2566-4C33-88A2-D69EE74EB8F9}" dt="2025-06-23T10:08:02.703" v="155"/>
          <ac:graphicFrameMkLst>
            <pc:docMk/>
            <pc:sldMk cId="4015715865" sldId="2588"/>
            <ac:graphicFrameMk id="8" creationId="{2F49C183-74A8-5E87-244E-D8EF299D3C7D}"/>
          </ac:graphicFrameMkLst>
        </pc:graphicFrameChg>
        <pc:picChg chg="add del mod ord">
          <ac:chgData name="Samuel Burns" userId="1899e7f934d63c40" providerId="LiveId" clId="{9F7F6987-2566-4C33-88A2-D69EE74EB8F9}" dt="2025-06-23T10:01:06.194" v="37" actId="21"/>
          <ac:picMkLst>
            <pc:docMk/>
            <pc:sldMk cId="4015715865" sldId="2588"/>
            <ac:picMk id="2" creationId="{710616CE-DDF7-84B3-0EFB-925AA703729B}"/>
          </ac:picMkLst>
        </pc:picChg>
      </pc:sldChg>
      <pc:sldChg chg="addSp delSp modSp mod delAnim modAnim modNotesTx">
        <pc:chgData name="Samuel Burns" userId="1899e7f934d63c40" providerId="LiveId" clId="{9F7F6987-2566-4C33-88A2-D69EE74EB8F9}" dt="2025-06-23T10:08:44.181" v="175" actId="34135"/>
        <pc:sldMkLst>
          <pc:docMk/>
          <pc:sldMk cId="2105621954" sldId="2590"/>
        </pc:sldMkLst>
        <pc:spChg chg="add mod">
          <ac:chgData name="Samuel Burns" userId="1899e7f934d63c40" providerId="LiveId" clId="{9F7F6987-2566-4C33-88A2-D69EE74EB8F9}" dt="2025-06-23T10:08:44.181" v="175" actId="34135"/>
          <ac:spMkLst>
            <pc:docMk/>
            <pc:sldMk cId="2105621954" sldId="2590"/>
            <ac:spMk id="3" creationId="{892FC1D2-993D-21C0-D9E8-1516D8648302}"/>
          </ac:spMkLst>
        </pc:spChg>
        <pc:spChg chg="add mod">
          <ac:chgData name="Samuel Burns" userId="1899e7f934d63c40" providerId="LiveId" clId="{9F7F6987-2566-4C33-88A2-D69EE74EB8F9}" dt="2025-06-23T10:07:34.563" v="148"/>
          <ac:spMkLst>
            <pc:docMk/>
            <pc:sldMk cId="2105621954" sldId="2590"/>
            <ac:spMk id="4" creationId="{6A0B95F8-19C7-38C7-44BF-701533566D45}"/>
          </ac:spMkLst>
        </pc:spChg>
        <pc:spChg chg="add mod">
          <ac:chgData name="Samuel Burns" userId="1899e7f934d63c40" providerId="LiveId" clId="{9F7F6987-2566-4C33-88A2-D69EE74EB8F9}" dt="2025-06-23T10:07:34.563" v="148"/>
          <ac:spMkLst>
            <pc:docMk/>
            <pc:sldMk cId="2105621954" sldId="2590"/>
            <ac:spMk id="5" creationId="{01240E58-13A6-AD0D-1ED1-A099A2C8C9CD}"/>
          </ac:spMkLst>
        </pc:spChg>
        <pc:spChg chg="mod">
          <ac:chgData name="Samuel Burns" userId="1899e7f934d63c40" providerId="LiveId" clId="{9F7F6987-2566-4C33-88A2-D69EE74EB8F9}" dt="2025-06-23T10:08:44.181" v="175" actId="34135"/>
          <ac:spMkLst>
            <pc:docMk/>
            <pc:sldMk cId="2105621954" sldId="2590"/>
            <ac:spMk id="7" creationId="{D13A9011-8371-6F6A-F4CC-3557170ED209}"/>
          </ac:spMkLst>
        </pc:spChg>
        <pc:spChg chg="mod">
          <ac:chgData name="Samuel Burns" userId="1899e7f934d63c40" providerId="LiveId" clId="{9F7F6987-2566-4C33-88A2-D69EE74EB8F9}" dt="2025-06-23T10:08:44.181" v="175" actId="34135"/>
          <ac:spMkLst>
            <pc:docMk/>
            <pc:sldMk cId="2105621954" sldId="2590"/>
            <ac:spMk id="8" creationId="{78DF1D0A-1DA4-3217-B4AC-AE25F69BC6C6}"/>
          </ac:spMkLst>
        </pc:spChg>
        <pc:spChg chg="mod">
          <ac:chgData name="Samuel Burns" userId="1899e7f934d63c40" providerId="LiveId" clId="{9F7F6987-2566-4C33-88A2-D69EE74EB8F9}" dt="2025-06-23T10:08:44.181" v="175" actId="34135"/>
          <ac:spMkLst>
            <pc:docMk/>
            <pc:sldMk cId="2105621954" sldId="2590"/>
            <ac:spMk id="9" creationId="{09E80BF1-1A89-B43C-3ED5-30C1F88D19AB}"/>
          </ac:spMkLst>
        </pc:spChg>
        <pc:spChg chg="mod">
          <ac:chgData name="Samuel Burns" userId="1899e7f934d63c40" providerId="LiveId" clId="{9F7F6987-2566-4C33-88A2-D69EE74EB8F9}" dt="2025-06-23T10:08:44.181" v="175" actId="34135"/>
          <ac:spMkLst>
            <pc:docMk/>
            <pc:sldMk cId="2105621954" sldId="2590"/>
            <ac:spMk id="16" creationId="{260B0E01-822C-1E4B-3E4B-CAA6D39D789A}"/>
          </ac:spMkLst>
        </pc:spChg>
        <pc:spChg chg="mod">
          <ac:chgData name="Samuel Burns" userId="1899e7f934d63c40" providerId="LiveId" clId="{9F7F6987-2566-4C33-88A2-D69EE74EB8F9}" dt="2025-06-23T10:08:44.181" v="175" actId="34135"/>
          <ac:spMkLst>
            <pc:docMk/>
            <pc:sldMk cId="2105621954" sldId="2590"/>
            <ac:spMk id="19" creationId="{998DE5A7-EE50-B523-D1BE-55981E6BA588}"/>
          </ac:spMkLst>
        </pc:spChg>
        <pc:spChg chg="mod">
          <ac:chgData name="Samuel Burns" userId="1899e7f934d63c40" providerId="LiveId" clId="{9F7F6987-2566-4C33-88A2-D69EE74EB8F9}" dt="2025-06-23T10:08:44.181" v="175" actId="34135"/>
          <ac:spMkLst>
            <pc:docMk/>
            <pc:sldMk cId="2105621954" sldId="2590"/>
            <ac:spMk id="28" creationId="{6BF3B883-8ED2-8436-9FCA-17C470527BC1}"/>
          </ac:spMkLst>
        </pc:spChg>
        <pc:spChg chg="mod">
          <ac:chgData name="Samuel Burns" userId="1899e7f934d63c40" providerId="LiveId" clId="{9F7F6987-2566-4C33-88A2-D69EE74EB8F9}" dt="2025-06-23T10:08:44.181" v="175" actId="34135"/>
          <ac:spMkLst>
            <pc:docMk/>
            <pc:sldMk cId="2105621954" sldId="2590"/>
            <ac:spMk id="29" creationId="{6AE1218D-985D-575F-A906-922093E05991}"/>
          </ac:spMkLst>
        </pc:spChg>
        <pc:spChg chg="mod">
          <ac:chgData name="Samuel Burns" userId="1899e7f934d63c40" providerId="LiveId" clId="{9F7F6987-2566-4C33-88A2-D69EE74EB8F9}" dt="2025-06-23T10:08:44.181" v="175" actId="34135"/>
          <ac:spMkLst>
            <pc:docMk/>
            <pc:sldMk cId="2105621954" sldId="2590"/>
            <ac:spMk id="32" creationId="{DE3B9FE8-0FC2-A8D0-B09B-74E9C5B0C95F}"/>
          </ac:spMkLst>
        </pc:spChg>
        <pc:spChg chg="mod">
          <ac:chgData name="Samuel Burns" userId="1899e7f934d63c40" providerId="LiveId" clId="{9F7F6987-2566-4C33-88A2-D69EE74EB8F9}" dt="2025-06-23T10:08:44.181" v="175" actId="34135"/>
          <ac:spMkLst>
            <pc:docMk/>
            <pc:sldMk cId="2105621954" sldId="2590"/>
            <ac:spMk id="33" creationId="{C8D63D7E-1DED-0653-D9C7-6BFE3621C3F2}"/>
          </ac:spMkLst>
        </pc:spChg>
        <pc:picChg chg="add del mod">
          <ac:chgData name="Samuel Burns" userId="1899e7f934d63c40" providerId="LiveId" clId="{9F7F6987-2566-4C33-88A2-D69EE74EB8F9}" dt="2025-06-23T10:04:50.897" v="117" actId="478"/>
          <ac:picMkLst>
            <pc:docMk/>
            <pc:sldMk cId="2105621954" sldId="2590"/>
            <ac:picMk id="2" creationId="{BE6132DC-B6CE-0A3F-BFB6-863055ECC1F9}"/>
          </ac:picMkLst>
        </pc:picChg>
        <pc:picChg chg="add mod">
          <ac:chgData name="Samuel Burns" userId="1899e7f934d63c40" providerId="LiveId" clId="{9F7F6987-2566-4C33-88A2-D69EE74EB8F9}" dt="2025-06-23T10:07:43.166" v="152"/>
          <ac:picMkLst>
            <pc:docMk/>
            <pc:sldMk cId="2105621954" sldId="2590"/>
            <ac:picMk id="6" creationId="{9B200FC2-7648-86DD-7606-1B509F30D747}"/>
          </ac:picMkLst>
        </pc:picChg>
      </pc:sldChg>
      <pc:sldChg chg="modSp mod setBg modNotesTx">
        <pc:chgData name="Samuel Burns" userId="1899e7f934d63c40" providerId="LiveId" clId="{9F7F6987-2566-4C33-88A2-D69EE74EB8F9}" dt="2025-06-23T10:08:21.370" v="172" actId="34135"/>
        <pc:sldMkLst>
          <pc:docMk/>
          <pc:sldMk cId="1459616744" sldId="2591"/>
        </pc:sldMkLst>
        <pc:spChg chg="mod">
          <ac:chgData name="Samuel Burns" userId="1899e7f934d63c40" providerId="LiveId" clId="{9F7F6987-2566-4C33-88A2-D69EE74EB8F9}" dt="2025-06-23T10:08:21.370" v="172" actId="34135"/>
          <ac:spMkLst>
            <pc:docMk/>
            <pc:sldMk cId="1459616744" sldId="2591"/>
            <ac:spMk id="2" creationId="{8932AFFB-8675-CB37-D318-5B9398E1B8FD}"/>
          </ac:spMkLst>
        </pc:spChg>
        <pc:spChg chg="mod">
          <ac:chgData name="Samuel Burns" userId="1899e7f934d63c40" providerId="LiveId" clId="{9F7F6987-2566-4C33-88A2-D69EE74EB8F9}" dt="2025-06-23T10:08:21.370" v="172" actId="34135"/>
          <ac:spMkLst>
            <pc:docMk/>
            <pc:sldMk cId="1459616744" sldId="2591"/>
            <ac:spMk id="33" creationId="{B3F98FAC-781A-7470-A99A-AC183E463CA7}"/>
          </ac:spMkLst>
        </pc:spChg>
        <pc:spChg chg="mod">
          <ac:chgData name="Samuel Burns" userId="1899e7f934d63c40" providerId="LiveId" clId="{9F7F6987-2566-4C33-88A2-D69EE74EB8F9}" dt="2025-06-23T10:08:21.370" v="172" actId="34135"/>
          <ac:spMkLst>
            <pc:docMk/>
            <pc:sldMk cId="1459616744" sldId="2591"/>
            <ac:spMk id="36" creationId="{3B117038-29FB-CA45-9E2A-DC39A21A8787}"/>
          </ac:spMkLst>
        </pc:spChg>
        <pc:spChg chg="mod">
          <ac:chgData name="Samuel Burns" userId="1899e7f934d63c40" providerId="LiveId" clId="{9F7F6987-2566-4C33-88A2-D69EE74EB8F9}" dt="2025-06-23T10:08:21.370" v="172" actId="34135"/>
          <ac:spMkLst>
            <pc:docMk/>
            <pc:sldMk cId="1459616744" sldId="2591"/>
            <ac:spMk id="37" creationId="{FE5F0CDD-BD0B-4DA0-37D9-8C75BE23C3FE}"/>
          </ac:spMkLst>
        </pc:spChg>
        <pc:spChg chg="mod">
          <ac:chgData name="Samuel Burns" userId="1899e7f934d63c40" providerId="LiveId" clId="{9F7F6987-2566-4C33-88A2-D69EE74EB8F9}" dt="2025-06-23T10:08:16.427" v="171"/>
          <ac:spMkLst>
            <pc:docMk/>
            <pc:sldMk cId="1459616744" sldId="2591"/>
            <ac:spMk id="38" creationId="{EAA6B3D0-A416-5055-3478-49D36F6141C5}"/>
          </ac:spMkLst>
        </pc:spChg>
        <pc:spChg chg="mod">
          <ac:chgData name="Samuel Burns" userId="1899e7f934d63c40" providerId="LiveId" clId="{9F7F6987-2566-4C33-88A2-D69EE74EB8F9}" dt="2025-06-23T10:08:16.024" v="170"/>
          <ac:spMkLst>
            <pc:docMk/>
            <pc:sldMk cId="1459616744" sldId="2591"/>
            <ac:spMk id="39" creationId="{775FC04A-3E2E-BCB3-71B7-8291F57F0FD3}"/>
          </ac:spMkLst>
        </pc:spChg>
        <pc:spChg chg="mod">
          <ac:chgData name="Samuel Burns" userId="1899e7f934d63c40" providerId="LiveId" clId="{9F7F6987-2566-4C33-88A2-D69EE74EB8F9}" dt="2025-06-23T10:08:15.586" v="169"/>
          <ac:spMkLst>
            <pc:docMk/>
            <pc:sldMk cId="1459616744" sldId="2591"/>
            <ac:spMk id="40" creationId="{9BD473F4-DE6A-3160-1A52-27815A1DD264}"/>
          </ac:spMkLst>
        </pc:spChg>
        <pc:spChg chg="mod">
          <ac:chgData name="Samuel Burns" userId="1899e7f934d63c40" providerId="LiveId" clId="{9F7F6987-2566-4C33-88A2-D69EE74EB8F9}" dt="2025-06-23T10:08:21.370" v="172" actId="34135"/>
          <ac:spMkLst>
            <pc:docMk/>
            <pc:sldMk cId="1459616744" sldId="2591"/>
            <ac:spMk id="41" creationId="{C5FEBA94-2054-5A09-A790-6EECBF8814E3}"/>
          </ac:spMkLst>
        </pc:spChg>
        <pc:spChg chg="mod">
          <ac:chgData name="Samuel Burns" userId="1899e7f934d63c40" providerId="LiveId" clId="{9F7F6987-2566-4C33-88A2-D69EE74EB8F9}" dt="2025-06-23T10:08:21.370" v="172" actId="34135"/>
          <ac:spMkLst>
            <pc:docMk/>
            <pc:sldMk cId="1459616744" sldId="2591"/>
            <ac:spMk id="42" creationId="{D89BB1E8-3CF2-E6EF-ED25-C5504AA97370}"/>
          </ac:spMkLst>
        </pc:spChg>
        <pc:spChg chg="mod">
          <ac:chgData name="Samuel Burns" userId="1899e7f934d63c40" providerId="LiveId" clId="{9F7F6987-2566-4C33-88A2-D69EE74EB8F9}" dt="2025-06-23T10:08:21.370" v="172" actId="34135"/>
          <ac:spMkLst>
            <pc:docMk/>
            <pc:sldMk cId="1459616744" sldId="2591"/>
            <ac:spMk id="43" creationId="{FE074A9B-3FA9-E8B8-8B10-2EA180847040}"/>
          </ac:spMkLst>
        </pc:spChg>
        <pc:spChg chg="mod">
          <ac:chgData name="Samuel Burns" userId="1899e7f934d63c40" providerId="LiveId" clId="{9F7F6987-2566-4C33-88A2-D69EE74EB8F9}" dt="2025-06-23T10:08:21.370" v="172" actId="34135"/>
          <ac:spMkLst>
            <pc:docMk/>
            <pc:sldMk cId="1459616744" sldId="2591"/>
            <ac:spMk id="44" creationId="{F00CBD07-D76C-2D31-F442-0BA1AC7FABF1}"/>
          </ac:spMkLst>
        </pc:spChg>
        <pc:spChg chg="mod">
          <ac:chgData name="Samuel Burns" userId="1899e7f934d63c40" providerId="LiveId" clId="{9F7F6987-2566-4C33-88A2-D69EE74EB8F9}" dt="2025-06-23T10:08:11.912" v="162"/>
          <ac:spMkLst>
            <pc:docMk/>
            <pc:sldMk cId="1459616744" sldId="2591"/>
            <ac:spMk id="46" creationId="{B6909AB5-9343-0FA5-0CE4-696AC2657F73}"/>
          </ac:spMkLst>
        </pc:spChg>
        <pc:spChg chg="mod">
          <ac:chgData name="Samuel Burns" userId="1899e7f934d63c40" providerId="LiveId" clId="{9F7F6987-2566-4C33-88A2-D69EE74EB8F9}" dt="2025-06-23T10:08:21.370" v="172" actId="34135"/>
          <ac:spMkLst>
            <pc:docMk/>
            <pc:sldMk cId="1459616744" sldId="2591"/>
            <ac:spMk id="47" creationId="{0A7908B0-4ABE-15B0-9E05-DD58EF55A05E}"/>
          </ac:spMkLst>
        </pc:spChg>
        <pc:spChg chg="mod">
          <ac:chgData name="Samuel Burns" userId="1899e7f934d63c40" providerId="LiveId" clId="{9F7F6987-2566-4C33-88A2-D69EE74EB8F9}" dt="2025-06-23T10:08:21.370" v="172" actId="34135"/>
          <ac:spMkLst>
            <pc:docMk/>
            <pc:sldMk cId="1459616744" sldId="2591"/>
            <ac:spMk id="48" creationId="{EAF38A69-8899-F323-755E-71CA0D56D2EE}"/>
          </ac:spMkLst>
        </pc:spChg>
        <pc:spChg chg="mod">
          <ac:chgData name="Samuel Burns" userId="1899e7f934d63c40" providerId="LiveId" clId="{9F7F6987-2566-4C33-88A2-D69EE74EB8F9}" dt="2025-06-23T10:08:13.209" v="164"/>
          <ac:spMkLst>
            <pc:docMk/>
            <pc:sldMk cId="1459616744" sldId="2591"/>
            <ac:spMk id="49" creationId="{B6F02384-A03A-173D-5000-9F67E5C05DAE}"/>
          </ac:spMkLst>
        </pc:spChg>
        <pc:spChg chg="mod">
          <ac:chgData name="Samuel Burns" userId="1899e7f934d63c40" providerId="LiveId" clId="{9F7F6987-2566-4C33-88A2-D69EE74EB8F9}" dt="2025-06-23T10:08:10.351" v="160"/>
          <ac:spMkLst>
            <pc:docMk/>
            <pc:sldMk cId="1459616744" sldId="2591"/>
            <ac:spMk id="50" creationId="{395AFA95-0090-EC0C-2055-194CD67DE449}"/>
          </ac:spMkLst>
        </pc:spChg>
      </pc:sldChg>
      <pc:sldChg chg="modSp mod setBg modNotesTx">
        <pc:chgData name="Samuel Burns" userId="1899e7f934d63c40" providerId="LiveId" clId="{9F7F6987-2566-4C33-88A2-D69EE74EB8F9}" dt="2025-06-23T10:08:35.531" v="173" actId="34135"/>
        <pc:sldMkLst>
          <pc:docMk/>
          <pc:sldMk cId="2118517789" sldId="2592"/>
        </pc:sldMkLst>
        <pc:spChg chg="mod">
          <ac:chgData name="Samuel Burns" userId="1899e7f934d63c40" providerId="LiveId" clId="{9F7F6987-2566-4C33-88A2-D69EE74EB8F9}" dt="2025-06-23T10:08:35.531" v="173" actId="34135"/>
          <ac:spMkLst>
            <pc:docMk/>
            <pc:sldMk cId="2118517789" sldId="2592"/>
            <ac:spMk id="7" creationId="{7BCBE72E-7A99-1485-E305-87292E36B679}"/>
          </ac:spMkLst>
        </pc:spChg>
        <pc:spChg chg="mod">
          <ac:chgData name="Samuel Burns" userId="1899e7f934d63c40" providerId="LiveId" clId="{9F7F6987-2566-4C33-88A2-D69EE74EB8F9}" dt="2025-06-23T10:08:35.531" v="173" actId="34135"/>
          <ac:spMkLst>
            <pc:docMk/>
            <pc:sldMk cId="2118517789" sldId="2592"/>
            <ac:spMk id="33" creationId="{302FDF44-DBA2-C85A-8AF5-B093803DE110}"/>
          </ac:spMkLst>
        </pc:spChg>
        <pc:spChg chg="mod">
          <ac:chgData name="Samuel Burns" userId="1899e7f934d63c40" providerId="LiveId" clId="{9F7F6987-2566-4C33-88A2-D69EE74EB8F9}" dt="2025-06-23T10:08:35.531" v="173" actId="34135"/>
          <ac:spMkLst>
            <pc:docMk/>
            <pc:sldMk cId="2118517789" sldId="2592"/>
            <ac:spMk id="37" creationId="{29B5DAA9-364C-C954-027F-AE2D755D5FA4}"/>
          </ac:spMkLst>
        </pc:spChg>
        <pc:spChg chg="mod">
          <ac:chgData name="Samuel Burns" userId="1899e7f934d63c40" providerId="LiveId" clId="{9F7F6987-2566-4C33-88A2-D69EE74EB8F9}" dt="2025-06-23T10:08:35.531" v="173" actId="34135"/>
          <ac:spMkLst>
            <pc:docMk/>
            <pc:sldMk cId="2118517789" sldId="2592"/>
            <ac:spMk id="46" creationId="{50D69386-DBF4-A389-8A9E-7A10484B1634}"/>
          </ac:spMkLst>
        </pc:spChg>
        <pc:spChg chg="mod">
          <ac:chgData name="Samuel Burns" userId="1899e7f934d63c40" providerId="LiveId" clId="{9F7F6987-2566-4C33-88A2-D69EE74EB8F9}" dt="2025-06-23T10:08:35.531" v="173" actId="34135"/>
          <ac:spMkLst>
            <pc:docMk/>
            <pc:sldMk cId="2118517789" sldId="2592"/>
            <ac:spMk id="47" creationId="{10F0445F-B8C2-FA82-6C77-2B753C72FE13}"/>
          </ac:spMkLst>
        </pc:spChg>
        <pc:spChg chg="mod">
          <ac:chgData name="Samuel Burns" userId="1899e7f934d63c40" providerId="LiveId" clId="{9F7F6987-2566-4C33-88A2-D69EE74EB8F9}" dt="2025-06-23T10:08:35.531" v="173" actId="34135"/>
          <ac:spMkLst>
            <pc:docMk/>
            <pc:sldMk cId="2118517789" sldId="2592"/>
            <ac:spMk id="50" creationId="{814F8EAB-DB2F-25E4-E34D-F58F88CD34F9}"/>
          </ac:spMkLst>
        </pc:spChg>
        <pc:spChg chg="mod">
          <ac:chgData name="Samuel Burns" userId="1899e7f934d63c40" providerId="LiveId" clId="{9F7F6987-2566-4C33-88A2-D69EE74EB8F9}" dt="2025-06-23T10:08:35.531" v="173" actId="34135"/>
          <ac:spMkLst>
            <pc:docMk/>
            <pc:sldMk cId="2118517789" sldId="2592"/>
            <ac:spMk id="52" creationId="{BD0C103A-4459-5574-9422-822A0C60467A}"/>
          </ac:spMkLst>
        </pc:spChg>
        <pc:spChg chg="mod">
          <ac:chgData name="Samuel Burns" userId="1899e7f934d63c40" providerId="LiveId" clId="{9F7F6987-2566-4C33-88A2-D69EE74EB8F9}" dt="2025-06-23T10:08:35.531" v="173" actId="34135"/>
          <ac:spMkLst>
            <pc:docMk/>
            <pc:sldMk cId="2118517789" sldId="2592"/>
            <ac:spMk id="54" creationId="{DEA7B1AC-CF5D-54DE-8E27-71DF16C52F15}"/>
          </ac:spMkLst>
        </pc:spChg>
        <pc:spChg chg="mod">
          <ac:chgData name="Samuel Burns" userId="1899e7f934d63c40" providerId="LiveId" clId="{9F7F6987-2566-4C33-88A2-D69EE74EB8F9}" dt="2025-06-23T10:08:35.531" v="173" actId="34135"/>
          <ac:spMkLst>
            <pc:docMk/>
            <pc:sldMk cId="2118517789" sldId="2592"/>
            <ac:spMk id="55" creationId="{70ACFAA9-A78A-3CE9-2F12-0F07C03C575C}"/>
          </ac:spMkLst>
        </pc:spChg>
        <pc:spChg chg="mod">
          <ac:chgData name="Samuel Burns" userId="1899e7f934d63c40" providerId="LiveId" clId="{9F7F6987-2566-4C33-88A2-D69EE74EB8F9}" dt="2025-06-23T10:08:35.531" v="173" actId="34135"/>
          <ac:spMkLst>
            <pc:docMk/>
            <pc:sldMk cId="2118517789" sldId="2592"/>
            <ac:spMk id="57" creationId="{03BFEC12-55FE-24FC-18A0-8B4CA815F663}"/>
          </ac:spMkLst>
        </pc:spChg>
      </pc:sldChg>
      <pc:sldChg chg="modSp mod setBg modNotesTx">
        <pc:chgData name="Samuel Burns" userId="1899e7f934d63c40" providerId="LiveId" clId="{9F7F6987-2566-4C33-88A2-D69EE74EB8F9}" dt="2025-06-23T10:08:57.111" v="178" actId="34135"/>
        <pc:sldMkLst>
          <pc:docMk/>
          <pc:sldMk cId="1490503936" sldId="2593"/>
        </pc:sldMkLst>
        <pc:spChg chg="mod">
          <ac:chgData name="Samuel Burns" userId="1899e7f934d63c40" providerId="LiveId" clId="{9F7F6987-2566-4C33-88A2-D69EE74EB8F9}" dt="2025-06-23T10:08:57.111" v="178" actId="34135"/>
          <ac:spMkLst>
            <pc:docMk/>
            <pc:sldMk cId="1490503936" sldId="2593"/>
            <ac:spMk id="2" creationId="{3EE3FFC7-DFBE-25E4-91FB-7C0682F1AA0D}"/>
          </ac:spMkLst>
        </pc:spChg>
        <pc:spChg chg="mod">
          <ac:chgData name="Samuel Burns" userId="1899e7f934d63c40" providerId="LiveId" clId="{9F7F6987-2566-4C33-88A2-D69EE74EB8F9}" dt="2025-06-23T10:08:57.111" v="178" actId="34135"/>
          <ac:spMkLst>
            <pc:docMk/>
            <pc:sldMk cId="1490503936" sldId="2593"/>
            <ac:spMk id="9" creationId="{90C71E9D-A803-F21E-448B-32AA2722EA99}"/>
          </ac:spMkLst>
        </pc:spChg>
        <pc:spChg chg="mod">
          <ac:chgData name="Samuel Burns" userId="1899e7f934d63c40" providerId="LiveId" clId="{9F7F6987-2566-4C33-88A2-D69EE74EB8F9}" dt="2025-06-23T10:08:57.111" v="178" actId="34135"/>
          <ac:spMkLst>
            <pc:docMk/>
            <pc:sldMk cId="1490503936" sldId="2593"/>
            <ac:spMk id="28" creationId="{6540E10B-AF50-5499-D6E8-233A7ADD9DB3}"/>
          </ac:spMkLst>
        </pc:spChg>
        <pc:spChg chg="mod">
          <ac:chgData name="Samuel Burns" userId="1899e7f934d63c40" providerId="LiveId" clId="{9F7F6987-2566-4C33-88A2-D69EE74EB8F9}" dt="2025-06-23T10:08:57.111" v="178" actId="34135"/>
          <ac:spMkLst>
            <pc:docMk/>
            <pc:sldMk cId="1490503936" sldId="2593"/>
            <ac:spMk id="29" creationId="{97E9BD59-3EEA-79B1-170E-43F80050D7E3}"/>
          </ac:spMkLst>
        </pc:spChg>
        <pc:spChg chg="mod">
          <ac:chgData name="Samuel Burns" userId="1899e7f934d63c40" providerId="LiveId" clId="{9F7F6987-2566-4C33-88A2-D69EE74EB8F9}" dt="2025-06-23T10:08:57.111" v="178" actId="34135"/>
          <ac:spMkLst>
            <pc:docMk/>
            <pc:sldMk cId="1490503936" sldId="2593"/>
            <ac:spMk id="30" creationId="{2A000C86-A30E-A347-D52D-D00B72F7B8ED}"/>
          </ac:spMkLst>
        </pc:spChg>
        <pc:spChg chg="mod">
          <ac:chgData name="Samuel Burns" userId="1899e7f934d63c40" providerId="LiveId" clId="{9F7F6987-2566-4C33-88A2-D69EE74EB8F9}" dt="2025-06-23T10:08:57.111" v="178" actId="34135"/>
          <ac:spMkLst>
            <pc:docMk/>
            <pc:sldMk cId="1490503936" sldId="2593"/>
            <ac:spMk id="31" creationId="{FB73FC17-4D4A-B654-BEA2-3480064CCCA5}"/>
          </ac:spMkLst>
        </pc:spChg>
        <pc:spChg chg="mod">
          <ac:chgData name="Samuel Burns" userId="1899e7f934d63c40" providerId="LiveId" clId="{9F7F6987-2566-4C33-88A2-D69EE74EB8F9}" dt="2025-06-23T10:08:57.111" v="178" actId="34135"/>
          <ac:spMkLst>
            <pc:docMk/>
            <pc:sldMk cId="1490503936" sldId="2593"/>
            <ac:spMk id="32" creationId="{C07845E5-8950-0837-3BC1-6CEDBF5F014E}"/>
          </ac:spMkLst>
        </pc:spChg>
        <pc:spChg chg="mod">
          <ac:chgData name="Samuel Burns" userId="1899e7f934d63c40" providerId="LiveId" clId="{9F7F6987-2566-4C33-88A2-D69EE74EB8F9}" dt="2025-06-23T10:08:57.111" v="178" actId="34135"/>
          <ac:spMkLst>
            <pc:docMk/>
            <pc:sldMk cId="1490503936" sldId="2593"/>
            <ac:spMk id="33" creationId="{C413851C-8881-D4E2-2EE3-2368E7B8A6D4}"/>
          </ac:spMkLst>
        </pc:spChg>
        <pc:picChg chg="mod">
          <ac:chgData name="Samuel Burns" userId="1899e7f934d63c40" providerId="LiveId" clId="{9F7F6987-2566-4C33-88A2-D69EE74EB8F9}" dt="2025-06-23T10:08:57.111" v="178" actId="34135"/>
          <ac:picMkLst>
            <pc:docMk/>
            <pc:sldMk cId="1490503936" sldId="2593"/>
            <ac:picMk id="3" creationId="{13CA6D49-5747-4F58-B59E-9A71D70211DA}"/>
          </ac:picMkLst>
        </pc:picChg>
        <pc:picChg chg="mod">
          <ac:chgData name="Samuel Burns" userId="1899e7f934d63c40" providerId="LiveId" clId="{9F7F6987-2566-4C33-88A2-D69EE74EB8F9}" dt="2025-06-23T10:08:57.111" v="178" actId="34135"/>
          <ac:picMkLst>
            <pc:docMk/>
            <pc:sldMk cId="1490503936" sldId="2593"/>
            <ac:picMk id="18" creationId="{56A24CE2-3C29-76AF-449F-9CF4E6F6FC32}"/>
          </ac:picMkLst>
        </pc:picChg>
      </pc:sldChg>
      <pc:sldChg chg="addSp delSp modSp mod setBg modNotesTx">
        <pc:chgData name="Samuel Burns" userId="1899e7f934d63c40" providerId="LiveId" clId="{9F7F6987-2566-4C33-88A2-D69EE74EB8F9}" dt="2025-06-23T10:09:03.954" v="180" actId="34135"/>
        <pc:sldMkLst>
          <pc:docMk/>
          <pc:sldMk cId="4122465385" sldId="2595"/>
        </pc:sldMkLst>
        <pc:spChg chg="mod">
          <ac:chgData name="Samuel Burns" userId="1899e7f934d63c40" providerId="LiveId" clId="{9F7F6987-2566-4C33-88A2-D69EE74EB8F9}" dt="2025-06-23T10:09:03.954" v="180" actId="34135"/>
          <ac:spMkLst>
            <pc:docMk/>
            <pc:sldMk cId="4122465385" sldId="2595"/>
            <ac:spMk id="2" creationId="{FD23161D-D61F-8538-859E-95CA1EEDD444}"/>
          </ac:spMkLst>
        </pc:spChg>
        <pc:spChg chg="mod">
          <ac:chgData name="Samuel Burns" userId="1899e7f934d63c40" providerId="LiveId" clId="{9F7F6987-2566-4C33-88A2-D69EE74EB8F9}" dt="2025-06-23T10:09:03.954" v="180" actId="34135"/>
          <ac:spMkLst>
            <pc:docMk/>
            <pc:sldMk cId="4122465385" sldId="2595"/>
            <ac:spMk id="3" creationId="{C6B09FA7-72C7-E4DD-7F9B-68BB7730C1D2}"/>
          </ac:spMkLst>
        </pc:spChg>
        <pc:spChg chg="add mod">
          <ac:chgData name="Samuel Burns" userId="1899e7f934d63c40" providerId="LiveId" clId="{9F7F6987-2566-4C33-88A2-D69EE74EB8F9}" dt="2025-06-23T10:03:32.828" v="89"/>
          <ac:spMkLst>
            <pc:docMk/>
            <pc:sldMk cId="4122465385" sldId="2595"/>
            <ac:spMk id="4" creationId="{36089215-06E4-68A0-3A6A-725D2B21F3F7}"/>
          </ac:spMkLst>
        </pc:spChg>
        <pc:spChg chg="add mod">
          <ac:chgData name="Samuel Burns" userId="1899e7f934d63c40" providerId="LiveId" clId="{9F7F6987-2566-4C33-88A2-D69EE74EB8F9}" dt="2025-06-23T10:03:32.828" v="89"/>
          <ac:spMkLst>
            <pc:docMk/>
            <pc:sldMk cId="4122465385" sldId="2595"/>
            <ac:spMk id="5" creationId="{79337637-400F-4663-537A-1F4DB24D36F8}"/>
          </ac:spMkLst>
        </pc:spChg>
        <pc:spChg chg="add del mod">
          <ac:chgData name="Samuel Burns" userId="1899e7f934d63c40" providerId="LiveId" clId="{9F7F6987-2566-4C33-88A2-D69EE74EB8F9}" dt="2025-06-23T10:04:07.502" v="108" actId="21"/>
          <ac:spMkLst>
            <pc:docMk/>
            <pc:sldMk cId="4122465385" sldId="2595"/>
            <ac:spMk id="7" creationId="{158DB8BC-B1C6-10C2-960A-BF432920BBB3}"/>
          </ac:spMkLst>
        </pc:spChg>
        <pc:spChg chg="mod">
          <ac:chgData name="Samuel Burns" userId="1899e7f934d63c40" providerId="LiveId" clId="{9F7F6987-2566-4C33-88A2-D69EE74EB8F9}" dt="2025-06-23T10:09:03.954" v="180" actId="34135"/>
          <ac:spMkLst>
            <pc:docMk/>
            <pc:sldMk cId="4122465385" sldId="2595"/>
            <ac:spMk id="9" creationId="{063F6BD5-95D3-B7F1-EFFA-72947B96B333}"/>
          </ac:spMkLst>
        </pc:spChg>
        <pc:spChg chg="add del mod">
          <ac:chgData name="Samuel Burns" userId="1899e7f934d63c40" providerId="LiveId" clId="{9F7F6987-2566-4C33-88A2-D69EE74EB8F9}" dt="2025-06-23T10:04:07.502" v="108" actId="21"/>
          <ac:spMkLst>
            <pc:docMk/>
            <pc:sldMk cId="4122465385" sldId="2595"/>
            <ac:spMk id="10" creationId="{73022BED-B175-3860-BA39-03EEAD7DE85E}"/>
          </ac:spMkLst>
        </pc:spChg>
        <pc:spChg chg="mod">
          <ac:chgData name="Samuel Burns" userId="1899e7f934d63c40" providerId="LiveId" clId="{9F7F6987-2566-4C33-88A2-D69EE74EB8F9}" dt="2025-06-23T10:09:03.954" v="180" actId="34135"/>
          <ac:spMkLst>
            <pc:docMk/>
            <pc:sldMk cId="4122465385" sldId="2595"/>
            <ac:spMk id="59" creationId="{47926BB4-37A5-48C7-BFA5-BAD84575FD3E}"/>
          </ac:spMkLst>
        </pc:spChg>
        <pc:spChg chg="mod">
          <ac:chgData name="Samuel Burns" userId="1899e7f934d63c40" providerId="LiveId" clId="{9F7F6987-2566-4C33-88A2-D69EE74EB8F9}" dt="2025-06-23T10:09:03.954" v="180" actId="34135"/>
          <ac:spMkLst>
            <pc:docMk/>
            <pc:sldMk cId="4122465385" sldId="2595"/>
            <ac:spMk id="60" creationId="{250CC44F-2576-8DB4-3C4B-D80A2D4D8C04}"/>
          </ac:spMkLst>
        </pc:spChg>
        <pc:spChg chg="mod">
          <ac:chgData name="Samuel Burns" userId="1899e7f934d63c40" providerId="LiveId" clId="{9F7F6987-2566-4C33-88A2-D69EE74EB8F9}" dt="2025-06-23T10:09:03.954" v="180" actId="34135"/>
          <ac:spMkLst>
            <pc:docMk/>
            <pc:sldMk cId="4122465385" sldId="2595"/>
            <ac:spMk id="64" creationId="{7F3DE1A0-95A9-D518-C1F2-213F0041EBBD}"/>
          </ac:spMkLst>
        </pc:spChg>
        <pc:spChg chg="mod">
          <ac:chgData name="Samuel Burns" userId="1899e7f934d63c40" providerId="LiveId" clId="{9F7F6987-2566-4C33-88A2-D69EE74EB8F9}" dt="2025-06-23T10:09:03.954" v="180" actId="34135"/>
          <ac:spMkLst>
            <pc:docMk/>
            <pc:sldMk cId="4122465385" sldId="2595"/>
            <ac:spMk id="66" creationId="{2715A6BC-F1A1-9289-2E88-C6CBD9FD11ED}"/>
          </ac:spMkLst>
        </pc:spChg>
        <pc:spChg chg="mod">
          <ac:chgData name="Samuel Burns" userId="1899e7f934d63c40" providerId="LiveId" clId="{9F7F6987-2566-4C33-88A2-D69EE74EB8F9}" dt="2025-06-23T10:09:03.954" v="180" actId="34135"/>
          <ac:spMkLst>
            <pc:docMk/>
            <pc:sldMk cId="4122465385" sldId="2595"/>
            <ac:spMk id="67" creationId="{DC42E966-78DE-C349-C8C8-3DE87B7ABE30}"/>
          </ac:spMkLst>
        </pc:spChg>
        <pc:spChg chg="mod">
          <ac:chgData name="Samuel Burns" userId="1899e7f934d63c40" providerId="LiveId" clId="{9F7F6987-2566-4C33-88A2-D69EE74EB8F9}" dt="2025-06-23T10:09:03.954" v="180" actId="34135"/>
          <ac:spMkLst>
            <pc:docMk/>
            <pc:sldMk cId="4122465385" sldId="2595"/>
            <ac:spMk id="68" creationId="{A843DF56-C322-0028-2603-9C96FA35F65E}"/>
          </ac:spMkLst>
        </pc:spChg>
        <pc:spChg chg="mod">
          <ac:chgData name="Samuel Burns" userId="1899e7f934d63c40" providerId="LiveId" clId="{9F7F6987-2566-4C33-88A2-D69EE74EB8F9}" dt="2025-06-23T10:09:03.954" v="180" actId="34135"/>
          <ac:spMkLst>
            <pc:docMk/>
            <pc:sldMk cId="4122465385" sldId="2595"/>
            <ac:spMk id="70" creationId="{3B747E53-E224-E080-9C63-DC616469025C}"/>
          </ac:spMkLst>
        </pc:spChg>
      </pc:sldChg>
      <pc:sldChg chg="addSp delSp modSp mod setBg modNotesTx">
        <pc:chgData name="Samuel Burns" userId="1899e7f934d63c40" providerId="LiveId" clId="{9F7F6987-2566-4C33-88A2-D69EE74EB8F9}" dt="2025-06-23T10:09:21.432" v="181" actId="34135"/>
        <pc:sldMkLst>
          <pc:docMk/>
          <pc:sldMk cId="3189104350" sldId="2596"/>
        </pc:sldMkLst>
        <pc:spChg chg="mod">
          <ac:chgData name="Samuel Burns" userId="1899e7f934d63c40" providerId="LiveId" clId="{9F7F6987-2566-4C33-88A2-D69EE74EB8F9}" dt="2025-06-23T10:09:21.432" v="181" actId="34135"/>
          <ac:spMkLst>
            <pc:docMk/>
            <pc:sldMk cId="3189104350" sldId="2596"/>
            <ac:spMk id="2" creationId="{423093AE-34E1-BE75-55D2-CD7E1D03BED7}"/>
          </ac:spMkLst>
        </pc:spChg>
        <pc:spChg chg="add del mod">
          <ac:chgData name="Samuel Burns" userId="1899e7f934d63c40" providerId="LiveId" clId="{9F7F6987-2566-4C33-88A2-D69EE74EB8F9}" dt="2025-06-23T10:04:16.803" v="112" actId="478"/>
          <ac:spMkLst>
            <pc:docMk/>
            <pc:sldMk cId="3189104350" sldId="2596"/>
            <ac:spMk id="7" creationId="{158DB8BC-B1C6-10C2-960A-BF432920BBB3}"/>
          </ac:spMkLst>
        </pc:spChg>
        <pc:spChg chg="mod">
          <ac:chgData name="Samuel Burns" userId="1899e7f934d63c40" providerId="LiveId" clId="{9F7F6987-2566-4C33-88A2-D69EE74EB8F9}" dt="2025-06-23T10:09:21.432" v="181" actId="34135"/>
          <ac:spMkLst>
            <pc:docMk/>
            <pc:sldMk cId="3189104350" sldId="2596"/>
            <ac:spMk id="9" creationId="{06131EE1-1FC6-7CDD-BDB9-746B2AA3AC2D}"/>
          </ac:spMkLst>
        </pc:spChg>
        <pc:spChg chg="add del mod">
          <ac:chgData name="Samuel Burns" userId="1899e7f934d63c40" providerId="LiveId" clId="{9F7F6987-2566-4C33-88A2-D69EE74EB8F9}" dt="2025-06-23T10:04:36.177" v="115" actId="478"/>
          <ac:spMkLst>
            <pc:docMk/>
            <pc:sldMk cId="3189104350" sldId="2596"/>
            <ac:spMk id="10" creationId="{73022BED-B175-3860-BA39-03EEAD7DE85E}"/>
          </ac:spMkLst>
        </pc:spChg>
        <pc:spChg chg="mod">
          <ac:chgData name="Samuel Burns" userId="1899e7f934d63c40" providerId="LiveId" clId="{9F7F6987-2566-4C33-88A2-D69EE74EB8F9}" dt="2025-06-23T10:09:21.432" v="181" actId="34135"/>
          <ac:spMkLst>
            <pc:docMk/>
            <pc:sldMk cId="3189104350" sldId="2596"/>
            <ac:spMk id="37" creationId="{222A9A09-E546-51E7-5DFE-EF60D91B83EE}"/>
          </ac:spMkLst>
        </pc:spChg>
        <pc:spChg chg="mod">
          <ac:chgData name="Samuel Burns" userId="1899e7f934d63c40" providerId="LiveId" clId="{9F7F6987-2566-4C33-88A2-D69EE74EB8F9}" dt="2025-06-23T10:09:21.432" v="181" actId="34135"/>
          <ac:spMkLst>
            <pc:docMk/>
            <pc:sldMk cId="3189104350" sldId="2596"/>
            <ac:spMk id="38" creationId="{14322FF0-21F9-64FD-6B11-E959A4C1F748}"/>
          </ac:spMkLst>
        </pc:spChg>
        <pc:spChg chg="mod">
          <ac:chgData name="Samuel Burns" userId="1899e7f934d63c40" providerId="LiveId" clId="{9F7F6987-2566-4C33-88A2-D69EE74EB8F9}" dt="2025-06-23T10:09:21.432" v="181" actId="34135"/>
          <ac:spMkLst>
            <pc:docMk/>
            <pc:sldMk cId="3189104350" sldId="2596"/>
            <ac:spMk id="39" creationId="{E8BDAA2B-51CD-9D9B-C0D7-3F27FFB1B7DD}"/>
          </ac:spMkLst>
        </pc:spChg>
        <pc:spChg chg="mod">
          <ac:chgData name="Samuel Burns" userId="1899e7f934d63c40" providerId="LiveId" clId="{9F7F6987-2566-4C33-88A2-D69EE74EB8F9}" dt="2025-06-23T10:09:21.432" v="181" actId="34135"/>
          <ac:spMkLst>
            <pc:docMk/>
            <pc:sldMk cId="3189104350" sldId="2596"/>
            <ac:spMk id="40" creationId="{025EF891-DC99-F273-CAE0-3A479BC70C56}"/>
          </ac:spMkLst>
        </pc:spChg>
        <pc:spChg chg="mod">
          <ac:chgData name="Samuel Burns" userId="1899e7f934d63c40" providerId="LiveId" clId="{9F7F6987-2566-4C33-88A2-D69EE74EB8F9}" dt="2025-06-23T10:09:21.432" v="181" actId="34135"/>
          <ac:spMkLst>
            <pc:docMk/>
            <pc:sldMk cId="3189104350" sldId="2596"/>
            <ac:spMk id="41" creationId="{E9FF19B0-21DF-8B35-2E57-B7BE6FF45400}"/>
          </ac:spMkLst>
        </pc:spChg>
        <pc:spChg chg="mod">
          <ac:chgData name="Samuel Burns" userId="1899e7f934d63c40" providerId="LiveId" clId="{9F7F6987-2566-4C33-88A2-D69EE74EB8F9}" dt="2025-06-23T10:09:21.432" v="181" actId="34135"/>
          <ac:spMkLst>
            <pc:docMk/>
            <pc:sldMk cId="3189104350" sldId="2596"/>
            <ac:spMk id="42" creationId="{09A74764-A768-4422-D1F0-84665DE25682}"/>
          </ac:spMkLst>
        </pc:spChg>
        <pc:spChg chg="mod">
          <ac:chgData name="Samuel Burns" userId="1899e7f934d63c40" providerId="LiveId" clId="{9F7F6987-2566-4C33-88A2-D69EE74EB8F9}" dt="2025-06-23T10:09:21.432" v="181" actId="34135"/>
          <ac:spMkLst>
            <pc:docMk/>
            <pc:sldMk cId="3189104350" sldId="2596"/>
            <ac:spMk id="43" creationId="{E26B5D70-E07B-ED71-83F3-4880064D9011}"/>
          </ac:spMkLst>
        </pc:spChg>
        <pc:picChg chg="mod">
          <ac:chgData name="Samuel Burns" userId="1899e7f934d63c40" providerId="LiveId" clId="{9F7F6987-2566-4C33-88A2-D69EE74EB8F9}" dt="2025-06-23T10:09:21.432" v="181" actId="34135"/>
          <ac:picMkLst>
            <pc:docMk/>
            <pc:sldMk cId="3189104350" sldId="2596"/>
            <ac:picMk id="36" creationId="{D3A46B7B-AE20-E0FB-2967-6786C389DFA4}"/>
          </ac:picMkLst>
        </pc:picChg>
      </pc:sldChg>
      <pc:sldChg chg="modSp mod setBg modNotesTx">
        <pc:chgData name="Samuel Burns" userId="1899e7f934d63c40" providerId="LiveId" clId="{9F7F6987-2566-4C33-88A2-D69EE74EB8F9}" dt="2025-06-23T10:09:29.333" v="186"/>
        <pc:sldMkLst>
          <pc:docMk/>
          <pc:sldMk cId="1171266653" sldId="2597"/>
        </pc:sldMkLst>
        <pc:spChg chg="mod">
          <ac:chgData name="Samuel Burns" userId="1899e7f934d63c40" providerId="LiveId" clId="{9F7F6987-2566-4C33-88A2-D69EE74EB8F9}" dt="2025-06-23T10:09:27.131" v="184"/>
          <ac:spMkLst>
            <pc:docMk/>
            <pc:sldMk cId="1171266653" sldId="2597"/>
            <ac:spMk id="2" creationId="{77869FC3-B46C-65BA-94C9-0D39A71F986A}"/>
          </ac:spMkLst>
        </pc:spChg>
        <pc:picChg chg="mod">
          <ac:chgData name="Samuel Burns" userId="1899e7f934d63c40" providerId="LiveId" clId="{9F7F6987-2566-4C33-88A2-D69EE74EB8F9}" dt="2025-06-23T10:09:26.427" v="183"/>
          <ac:picMkLst>
            <pc:docMk/>
            <pc:sldMk cId="1171266653" sldId="2597"/>
            <ac:picMk id="44" creationId="{37F82E6D-2532-05BF-74B0-A5CD7734B86D}"/>
          </ac:picMkLst>
        </pc:picChg>
        <pc:picChg chg="mod">
          <ac:chgData name="Samuel Burns" userId="1899e7f934d63c40" providerId="LiveId" clId="{9F7F6987-2566-4C33-88A2-D69EE74EB8F9}" dt="2025-06-23T10:09:29.333" v="186"/>
          <ac:picMkLst>
            <pc:docMk/>
            <pc:sldMk cId="1171266653" sldId="2597"/>
            <ac:picMk id="49" creationId="{5779A845-335D-DC47-F051-E2FE593A671A}"/>
          </ac:picMkLst>
        </pc:picChg>
        <pc:picChg chg="mod">
          <ac:chgData name="Samuel Burns" userId="1899e7f934d63c40" providerId="LiveId" clId="{9F7F6987-2566-4C33-88A2-D69EE74EB8F9}" dt="2025-06-23T10:09:27.955" v="185"/>
          <ac:picMkLst>
            <pc:docMk/>
            <pc:sldMk cId="1171266653" sldId="2597"/>
            <ac:picMk id="54" creationId="{DEADFE99-81DD-2BC1-2A04-5BF650F2DE04}"/>
          </ac:picMkLst>
        </pc:picChg>
      </pc:sldChg>
      <pc:sldChg chg="delSp modSp mod setBg modNotesTx">
        <pc:chgData name="Samuel Burns" userId="1899e7f934d63c40" providerId="LiveId" clId="{9F7F6987-2566-4C33-88A2-D69EE74EB8F9}" dt="2025-06-23T10:09:35.896" v="192"/>
        <pc:sldMkLst>
          <pc:docMk/>
          <pc:sldMk cId="2898214802" sldId="2598"/>
        </pc:sldMkLst>
        <pc:spChg chg="mod">
          <ac:chgData name="Samuel Burns" userId="1899e7f934d63c40" providerId="LiveId" clId="{9F7F6987-2566-4C33-88A2-D69EE74EB8F9}" dt="2025-06-23T10:09:35.896" v="192"/>
          <ac:spMkLst>
            <pc:docMk/>
            <pc:sldMk cId="2898214802" sldId="2598"/>
            <ac:spMk id="2" creationId="{6FA3FF4C-347D-34E1-CF92-30D42B554397}"/>
          </ac:spMkLst>
        </pc:spChg>
        <pc:graphicFrameChg chg="mod">
          <ac:chgData name="Samuel Burns" userId="1899e7f934d63c40" providerId="LiveId" clId="{9F7F6987-2566-4C33-88A2-D69EE74EB8F9}" dt="2025-06-23T10:09:34.348" v="191"/>
          <ac:graphicFrameMkLst>
            <pc:docMk/>
            <pc:sldMk cId="2898214802" sldId="2598"/>
            <ac:graphicFrameMk id="34" creationId="{D72F3BFE-BB8E-1A2A-CACC-8E8C45295300}"/>
          </ac:graphicFrameMkLst>
        </pc:graphicFrameChg>
        <pc:graphicFrameChg chg="mod">
          <ac:chgData name="Samuel Burns" userId="1899e7f934d63c40" providerId="LiveId" clId="{9F7F6987-2566-4C33-88A2-D69EE74EB8F9}" dt="2025-06-23T10:09:33.465" v="189"/>
          <ac:graphicFrameMkLst>
            <pc:docMk/>
            <pc:sldMk cId="2898214802" sldId="2598"/>
            <ac:graphicFrameMk id="35" creationId="{FC2BC359-F238-616C-6D17-6080F8A241AE}"/>
          </ac:graphicFrameMkLst>
        </pc:graphicFrameChg>
        <pc:graphicFrameChg chg="del">
          <ac:chgData name="Samuel Burns" userId="1899e7f934d63c40" providerId="LiveId" clId="{9F7F6987-2566-4C33-88A2-D69EE74EB8F9}" dt="2025-06-23T10:00:09.049" v="25" actId="478"/>
          <ac:graphicFrameMkLst>
            <pc:docMk/>
            <pc:sldMk cId="2898214802" sldId="2598"/>
            <ac:graphicFrameMk id="36" creationId="{B6235BE3-6027-A9DA-F99D-2FD4931CB86C}"/>
          </ac:graphicFrameMkLst>
        </pc:graphicFrameChg>
        <pc:picChg chg="mod">
          <ac:chgData name="Samuel Burns" userId="1899e7f934d63c40" providerId="LiveId" clId="{9F7F6987-2566-4C33-88A2-D69EE74EB8F9}" dt="2025-06-23T10:09:33.814" v="190"/>
          <ac:picMkLst>
            <pc:docMk/>
            <pc:sldMk cId="2898214802" sldId="2598"/>
            <ac:picMk id="38" creationId="{DF3CB5E9-54FF-C5D0-BC9E-9541507D47B0}"/>
          </ac:picMkLst>
        </pc:picChg>
        <pc:picChg chg="mod">
          <ac:chgData name="Samuel Burns" userId="1899e7f934d63c40" providerId="LiveId" clId="{9F7F6987-2566-4C33-88A2-D69EE74EB8F9}" dt="2025-06-23T10:09:32.379" v="188"/>
          <ac:picMkLst>
            <pc:docMk/>
            <pc:sldMk cId="2898214802" sldId="2598"/>
            <ac:picMk id="41" creationId="{C0E3C290-665D-DF51-B3BA-E1B2A8B48361}"/>
          </ac:picMkLst>
        </pc:picChg>
        <pc:picChg chg="mod">
          <ac:chgData name="Samuel Burns" userId="1899e7f934d63c40" providerId="LiveId" clId="{9F7F6987-2566-4C33-88A2-D69EE74EB8F9}" dt="2025-06-23T10:09:32.039" v="187"/>
          <ac:picMkLst>
            <pc:docMk/>
            <pc:sldMk cId="2898214802" sldId="2598"/>
            <ac:picMk id="43" creationId="{4309AEAE-B215-4178-FA2B-B1F66963E3F1}"/>
          </ac:picMkLst>
        </pc:picChg>
      </pc:sldChg>
      <pc:sldChg chg="modSp mod setBg modNotesTx">
        <pc:chgData name="Samuel Burns" userId="1899e7f934d63c40" providerId="LiveId" clId="{9F7F6987-2566-4C33-88A2-D69EE74EB8F9}" dt="2025-06-23T10:09:42.518" v="198"/>
        <pc:sldMkLst>
          <pc:docMk/>
          <pc:sldMk cId="1726390698" sldId="2599"/>
        </pc:sldMkLst>
        <pc:spChg chg="mod">
          <ac:chgData name="Samuel Burns" userId="1899e7f934d63c40" providerId="LiveId" clId="{9F7F6987-2566-4C33-88A2-D69EE74EB8F9}" dt="2025-06-23T10:09:42.518" v="198"/>
          <ac:spMkLst>
            <pc:docMk/>
            <pc:sldMk cId="1726390698" sldId="2599"/>
            <ac:spMk id="2" creationId="{421C9C45-FC2F-7FB8-24DB-A18C5BD19056}"/>
          </ac:spMkLst>
        </pc:spChg>
        <pc:graphicFrameChg chg="mod">
          <ac:chgData name="Samuel Burns" userId="1899e7f934d63c40" providerId="LiveId" clId="{9F7F6987-2566-4C33-88A2-D69EE74EB8F9}" dt="2025-06-23T10:09:41.322" v="197"/>
          <ac:graphicFrameMkLst>
            <pc:docMk/>
            <pc:sldMk cId="1726390698" sldId="2599"/>
            <ac:graphicFrameMk id="4" creationId="{2CD7ED9C-1071-A5D6-2187-8BE2645E080D}"/>
          </ac:graphicFrameMkLst>
        </pc:graphicFrameChg>
        <pc:graphicFrameChg chg="mod">
          <ac:chgData name="Samuel Burns" userId="1899e7f934d63c40" providerId="LiveId" clId="{9F7F6987-2566-4C33-88A2-D69EE74EB8F9}" dt="2025-06-23T10:09:40.893" v="196"/>
          <ac:graphicFrameMkLst>
            <pc:docMk/>
            <pc:sldMk cId="1726390698" sldId="2599"/>
            <ac:graphicFrameMk id="11" creationId="{053CC238-4E83-07B5-FC80-CD897246092E}"/>
          </ac:graphicFrameMkLst>
        </pc:graphicFrameChg>
        <pc:graphicFrameChg chg="mod">
          <ac:chgData name="Samuel Burns" userId="1899e7f934d63c40" providerId="LiveId" clId="{9F7F6987-2566-4C33-88A2-D69EE74EB8F9}" dt="2025-06-23T10:09:40.440" v="195"/>
          <ac:graphicFrameMkLst>
            <pc:docMk/>
            <pc:sldMk cId="1726390698" sldId="2599"/>
            <ac:graphicFrameMk id="13" creationId="{C505DA5B-B7E2-8C99-35D1-B1D2FA0D353E}"/>
          </ac:graphicFrameMkLst>
        </pc:graphicFrameChg>
        <pc:graphicFrameChg chg="mod">
          <ac:chgData name="Samuel Burns" userId="1899e7f934d63c40" providerId="LiveId" clId="{9F7F6987-2566-4C33-88A2-D69EE74EB8F9}" dt="2025-06-23T10:09:39.911" v="194"/>
          <ac:graphicFrameMkLst>
            <pc:docMk/>
            <pc:sldMk cId="1726390698" sldId="2599"/>
            <ac:graphicFrameMk id="15" creationId="{E6787943-5FF7-D485-1DC7-8BE960509054}"/>
          </ac:graphicFrameMkLst>
        </pc:graphicFrameChg>
      </pc:sldChg>
      <pc:sldChg chg="delSp modSp mod setBg modNotesTx">
        <pc:chgData name="Samuel Burns" userId="1899e7f934d63c40" providerId="LiveId" clId="{9F7F6987-2566-4C33-88A2-D69EE74EB8F9}" dt="2025-06-23T10:09:46.277" v="199" actId="34135"/>
        <pc:sldMkLst>
          <pc:docMk/>
          <pc:sldMk cId="1821105245" sldId="2601"/>
        </pc:sldMkLst>
        <pc:spChg chg="mod">
          <ac:chgData name="Samuel Burns" userId="1899e7f934d63c40" providerId="LiveId" clId="{9F7F6987-2566-4C33-88A2-D69EE74EB8F9}" dt="2025-06-23T10:09:46.277" v="199" actId="34135"/>
          <ac:spMkLst>
            <pc:docMk/>
            <pc:sldMk cId="1821105245" sldId="2601"/>
            <ac:spMk id="2" creationId="{B10AB0E7-2AB6-5438-D418-2C56ECB6D03C}"/>
          </ac:spMkLst>
        </pc:spChg>
        <pc:spChg chg="mod">
          <ac:chgData name="Samuel Burns" userId="1899e7f934d63c40" providerId="LiveId" clId="{9F7F6987-2566-4C33-88A2-D69EE74EB8F9}" dt="2025-06-23T10:09:46.277" v="199" actId="34135"/>
          <ac:spMkLst>
            <pc:docMk/>
            <pc:sldMk cId="1821105245" sldId="2601"/>
            <ac:spMk id="12" creationId="{6E7A8317-AC4B-A362-DD41-F051E757759F}"/>
          </ac:spMkLst>
        </pc:spChg>
        <pc:spChg chg="mod">
          <ac:chgData name="Samuel Burns" userId="1899e7f934d63c40" providerId="LiveId" clId="{9F7F6987-2566-4C33-88A2-D69EE74EB8F9}" dt="2025-06-23T10:09:46.277" v="199" actId="34135"/>
          <ac:spMkLst>
            <pc:docMk/>
            <pc:sldMk cId="1821105245" sldId="2601"/>
            <ac:spMk id="13" creationId="{8679FFD3-6141-C6D6-36A7-BD045FD315E5}"/>
          </ac:spMkLst>
        </pc:spChg>
        <pc:spChg chg="mod">
          <ac:chgData name="Samuel Burns" userId="1899e7f934d63c40" providerId="LiveId" clId="{9F7F6987-2566-4C33-88A2-D69EE74EB8F9}" dt="2025-06-23T10:09:46.277" v="199" actId="34135"/>
          <ac:spMkLst>
            <pc:docMk/>
            <pc:sldMk cId="1821105245" sldId="2601"/>
            <ac:spMk id="14" creationId="{0FDDEED0-85BA-32E4-1990-F9F103F35C3A}"/>
          </ac:spMkLst>
        </pc:spChg>
        <pc:spChg chg="mod">
          <ac:chgData name="Samuel Burns" userId="1899e7f934d63c40" providerId="LiveId" clId="{9F7F6987-2566-4C33-88A2-D69EE74EB8F9}" dt="2025-06-23T10:09:46.277" v="199" actId="34135"/>
          <ac:spMkLst>
            <pc:docMk/>
            <pc:sldMk cId="1821105245" sldId="2601"/>
            <ac:spMk id="15" creationId="{E37CC52B-B3F3-643B-6B54-E0EB5FEE3DAB}"/>
          </ac:spMkLst>
        </pc:spChg>
        <pc:spChg chg="mod">
          <ac:chgData name="Samuel Burns" userId="1899e7f934d63c40" providerId="LiveId" clId="{9F7F6987-2566-4C33-88A2-D69EE74EB8F9}" dt="2025-06-23T10:09:46.277" v="199" actId="34135"/>
          <ac:spMkLst>
            <pc:docMk/>
            <pc:sldMk cId="1821105245" sldId="2601"/>
            <ac:spMk id="16" creationId="{D79637EE-15C7-E47C-BB48-24FC41E1A1F2}"/>
          </ac:spMkLst>
        </pc:spChg>
        <pc:spChg chg="mod">
          <ac:chgData name="Samuel Burns" userId="1899e7f934d63c40" providerId="LiveId" clId="{9F7F6987-2566-4C33-88A2-D69EE74EB8F9}" dt="2025-06-23T10:09:46.277" v="199" actId="34135"/>
          <ac:spMkLst>
            <pc:docMk/>
            <pc:sldMk cId="1821105245" sldId="2601"/>
            <ac:spMk id="17" creationId="{92506BDE-6782-E1C1-EB30-A21B1922F202}"/>
          </ac:spMkLst>
        </pc:spChg>
        <pc:spChg chg="mod">
          <ac:chgData name="Samuel Burns" userId="1899e7f934d63c40" providerId="LiveId" clId="{9F7F6987-2566-4C33-88A2-D69EE74EB8F9}" dt="2025-06-23T10:09:46.277" v="199" actId="34135"/>
          <ac:spMkLst>
            <pc:docMk/>
            <pc:sldMk cId="1821105245" sldId="2601"/>
            <ac:spMk id="18" creationId="{F4C7BD05-DF23-5BF2-C02C-69C2E1315BD6}"/>
          </ac:spMkLst>
        </pc:spChg>
        <pc:spChg chg="mod">
          <ac:chgData name="Samuel Burns" userId="1899e7f934d63c40" providerId="LiveId" clId="{9F7F6987-2566-4C33-88A2-D69EE74EB8F9}" dt="2025-06-23T10:09:46.277" v="199" actId="34135"/>
          <ac:spMkLst>
            <pc:docMk/>
            <pc:sldMk cId="1821105245" sldId="2601"/>
            <ac:spMk id="19" creationId="{C0B4AA69-920C-46AD-CBA3-51680A4F3654}"/>
          </ac:spMkLst>
        </pc:spChg>
        <pc:spChg chg="mod">
          <ac:chgData name="Samuel Burns" userId="1899e7f934d63c40" providerId="LiveId" clId="{9F7F6987-2566-4C33-88A2-D69EE74EB8F9}" dt="2025-06-23T10:09:46.277" v="199" actId="34135"/>
          <ac:spMkLst>
            <pc:docMk/>
            <pc:sldMk cId="1821105245" sldId="2601"/>
            <ac:spMk id="57" creationId="{7490B564-B3C8-D602-89C0-19890BF16893}"/>
          </ac:spMkLst>
        </pc:spChg>
        <pc:graphicFrameChg chg="del">
          <ac:chgData name="Samuel Burns" userId="1899e7f934d63c40" providerId="LiveId" clId="{9F7F6987-2566-4C33-88A2-D69EE74EB8F9}" dt="2025-06-23T10:00:22.085" v="29" actId="478"/>
          <ac:graphicFrameMkLst>
            <pc:docMk/>
            <pc:sldMk cId="1821105245" sldId="2601"/>
            <ac:graphicFrameMk id="8" creationId="{09E2C7A9-046E-DE4C-9AC0-F4D13D799FB2}"/>
          </ac:graphicFrameMkLst>
        </pc:graphicFrameChg>
        <pc:picChg chg="del">
          <ac:chgData name="Samuel Burns" userId="1899e7f934d63c40" providerId="LiveId" clId="{9F7F6987-2566-4C33-88A2-D69EE74EB8F9}" dt="2025-06-23T10:01:37.246" v="45" actId="478"/>
          <ac:picMkLst>
            <pc:docMk/>
            <pc:sldMk cId="1821105245" sldId="2601"/>
            <ac:picMk id="4" creationId="{0A54241F-2BF7-24C9-261E-8AED49DE01F4}"/>
          </ac:picMkLst>
        </pc:picChg>
      </pc:sldChg>
      <pc:sldChg chg="del">
        <pc:chgData name="Samuel Burns" userId="1899e7f934d63c40" providerId="LiveId" clId="{9F7F6987-2566-4C33-88A2-D69EE74EB8F9}" dt="2025-06-23T10:00:38.983" v="30" actId="47"/>
        <pc:sldMkLst>
          <pc:docMk/>
          <pc:sldMk cId="4014182415" sldId="2602"/>
        </pc:sldMkLst>
      </pc:sldChg>
      <pc:sldChg chg="del">
        <pc:chgData name="Samuel Burns" userId="1899e7f934d63c40" providerId="LiveId" clId="{9F7F6987-2566-4C33-88A2-D69EE74EB8F9}" dt="2025-06-23T10:00:38.983" v="30" actId="47"/>
        <pc:sldMkLst>
          <pc:docMk/>
          <pc:sldMk cId="2098167627" sldId="2603"/>
        </pc:sldMkLst>
      </pc:sldChg>
      <pc:sldChg chg="del">
        <pc:chgData name="Samuel Burns" userId="1899e7f934d63c40" providerId="LiveId" clId="{9F7F6987-2566-4C33-88A2-D69EE74EB8F9}" dt="2025-06-23T10:00:38.983" v="30" actId="47"/>
        <pc:sldMkLst>
          <pc:docMk/>
          <pc:sldMk cId="4026906760" sldId="2605"/>
        </pc:sldMkLst>
      </pc:sldChg>
      <pc:sldChg chg="del">
        <pc:chgData name="Samuel Burns" userId="1899e7f934d63c40" providerId="LiveId" clId="{9F7F6987-2566-4C33-88A2-D69EE74EB8F9}" dt="2025-06-23T10:00:38.983" v="30" actId="47"/>
        <pc:sldMkLst>
          <pc:docMk/>
          <pc:sldMk cId="2115890728" sldId="2606"/>
        </pc:sldMkLst>
      </pc:sldChg>
      <pc:sldChg chg="del">
        <pc:chgData name="Samuel Burns" userId="1899e7f934d63c40" providerId="LiveId" clId="{9F7F6987-2566-4C33-88A2-D69EE74EB8F9}" dt="2025-06-23T10:00:38.983" v="30" actId="47"/>
        <pc:sldMkLst>
          <pc:docMk/>
          <pc:sldMk cId="615502198" sldId="2607"/>
        </pc:sldMkLst>
      </pc:sldChg>
      <pc:sldMasterChg chg="del delSldLayout">
        <pc:chgData name="Samuel Burns" userId="1899e7f934d63c40" providerId="LiveId" clId="{9F7F6987-2566-4C33-88A2-D69EE74EB8F9}" dt="2025-06-23T10:00:38.983" v="30" actId="47"/>
        <pc:sldMasterMkLst>
          <pc:docMk/>
          <pc:sldMasterMk cId="3261803506" sldId="2147483672"/>
        </pc:sldMasterMkLst>
        <pc:sldLayoutChg chg="del">
          <pc:chgData name="Samuel Burns" userId="1899e7f934d63c40" providerId="LiveId" clId="{9F7F6987-2566-4C33-88A2-D69EE74EB8F9}" dt="2025-06-23T10:00:38.983" v="30" actId="47"/>
          <pc:sldLayoutMkLst>
            <pc:docMk/>
            <pc:sldMasterMk cId="3261803506" sldId="2147483672"/>
            <pc:sldLayoutMk cId="2209005165" sldId="2147483673"/>
          </pc:sldLayoutMkLst>
        </pc:sldLayoutChg>
        <pc:sldLayoutChg chg="del">
          <pc:chgData name="Samuel Burns" userId="1899e7f934d63c40" providerId="LiveId" clId="{9F7F6987-2566-4C33-88A2-D69EE74EB8F9}" dt="2025-06-23T10:00:38.983" v="30" actId="47"/>
          <pc:sldLayoutMkLst>
            <pc:docMk/>
            <pc:sldMasterMk cId="3261803506" sldId="2147483672"/>
            <pc:sldLayoutMk cId="4196355321" sldId="2147483674"/>
          </pc:sldLayoutMkLst>
        </pc:sldLayoutChg>
        <pc:sldLayoutChg chg="del">
          <pc:chgData name="Samuel Burns" userId="1899e7f934d63c40" providerId="LiveId" clId="{9F7F6987-2566-4C33-88A2-D69EE74EB8F9}" dt="2025-06-23T10:00:38.983" v="30" actId="47"/>
          <pc:sldLayoutMkLst>
            <pc:docMk/>
            <pc:sldMasterMk cId="3261803506" sldId="2147483672"/>
            <pc:sldLayoutMk cId="1530071528" sldId="2147483675"/>
          </pc:sldLayoutMkLst>
        </pc:sldLayoutChg>
        <pc:sldLayoutChg chg="del">
          <pc:chgData name="Samuel Burns" userId="1899e7f934d63c40" providerId="LiveId" clId="{9F7F6987-2566-4C33-88A2-D69EE74EB8F9}" dt="2025-06-23T10:00:38.983" v="30" actId="47"/>
          <pc:sldLayoutMkLst>
            <pc:docMk/>
            <pc:sldMasterMk cId="3261803506" sldId="2147483672"/>
            <pc:sldLayoutMk cId="842630796" sldId="2147483676"/>
          </pc:sldLayoutMkLst>
        </pc:sldLayoutChg>
        <pc:sldLayoutChg chg="del">
          <pc:chgData name="Samuel Burns" userId="1899e7f934d63c40" providerId="LiveId" clId="{9F7F6987-2566-4C33-88A2-D69EE74EB8F9}" dt="2025-06-23T10:00:38.983" v="30" actId="47"/>
          <pc:sldLayoutMkLst>
            <pc:docMk/>
            <pc:sldMasterMk cId="3261803506" sldId="2147483672"/>
            <pc:sldLayoutMk cId="621224005" sldId="2147483677"/>
          </pc:sldLayoutMkLst>
        </pc:sldLayoutChg>
        <pc:sldLayoutChg chg="del">
          <pc:chgData name="Samuel Burns" userId="1899e7f934d63c40" providerId="LiveId" clId="{9F7F6987-2566-4C33-88A2-D69EE74EB8F9}" dt="2025-06-23T10:00:38.983" v="30" actId="47"/>
          <pc:sldLayoutMkLst>
            <pc:docMk/>
            <pc:sldMasterMk cId="3261803506" sldId="2147483672"/>
            <pc:sldLayoutMk cId="1461719265" sldId="2147483678"/>
          </pc:sldLayoutMkLst>
        </pc:sldLayoutChg>
        <pc:sldLayoutChg chg="del">
          <pc:chgData name="Samuel Burns" userId="1899e7f934d63c40" providerId="LiveId" clId="{9F7F6987-2566-4C33-88A2-D69EE74EB8F9}" dt="2025-06-23T10:00:38.983" v="30" actId="47"/>
          <pc:sldLayoutMkLst>
            <pc:docMk/>
            <pc:sldMasterMk cId="3261803506" sldId="2147483672"/>
            <pc:sldLayoutMk cId="3359689276" sldId="2147483679"/>
          </pc:sldLayoutMkLst>
        </pc:sldLayoutChg>
        <pc:sldLayoutChg chg="del">
          <pc:chgData name="Samuel Burns" userId="1899e7f934d63c40" providerId="LiveId" clId="{9F7F6987-2566-4C33-88A2-D69EE74EB8F9}" dt="2025-06-23T10:00:38.983" v="30" actId="47"/>
          <pc:sldLayoutMkLst>
            <pc:docMk/>
            <pc:sldMasterMk cId="3261803506" sldId="2147483672"/>
            <pc:sldLayoutMk cId="1344250961" sldId="2147483680"/>
          </pc:sldLayoutMkLst>
        </pc:sldLayoutChg>
        <pc:sldLayoutChg chg="del">
          <pc:chgData name="Samuel Burns" userId="1899e7f934d63c40" providerId="LiveId" clId="{9F7F6987-2566-4C33-88A2-D69EE74EB8F9}" dt="2025-06-23T10:00:38.983" v="30" actId="47"/>
          <pc:sldLayoutMkLst>
            <pc:docMk/>
            <pc:sldMasterMk cId="3261803506" sldId="2147483672"/>
            <pc:sldLayoutMk cId="1829518034" sldId="2147483681"/>
          </pc:sldLayoutMkLst>
        </pc:sldLayoutChg>
        <pc:sldLayoutChg chg="del">
          <pc:chgData name="Samuel Burns" userId="1899e7f934d63c40" providerId="LiveId" clId="{9F7F6987-2566-4C33-88A2-D69EE74EB8F9}" dt="2025-06-23T10:00:38.983" v="30" actId="47"/>
          <pc:sldLayoutMkLst>
            <pc:docMk/>
            <pc:sldMasterMk cId="3261803506" sldId="2147483672"/>
            <pc:sldLayoutMk cId="2431648257" sldId="2147483682"/>
          </pc:sldLayoutMkLst>
        </pc:sldLayoutChg>
        <pc:sldLayoutChg chg="del">
          <pc:chgData name="Samuel Burns" userId="1899e7f934d63c40" providerId="LiveId" clId="{9F7F6987-2566-4C33-88A2-D69EE74EB8F9}" dt="2025-06-23T10:00:38.983" v="30" actId="47"/>
          <pc:sldLayoutMkLst>
            <pc:docMk/>
            <pc:sldMasterMk cId="3261803506" sldId="2147483672"/>
            <pc:sldLayoutMk cId="1854212810" sldId="2147483683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86796-64BE-4155-BD29-2BE14DFC84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E8BFCCF-D1E4-4D07-847B-B73DFB7B8813}">
      <dgm:prSet/>
      <dgm:spPr/>
      <dgm:t>
        <a:bodyPr/>
        <a:lstStyle/>
        <a:p>
          <a:r>
            <a:rPr lang="en-CA" dirty="0">
              <a:solidFill>
                <a:schemeClr val="bg1"/>
              </a:solidFill>
            </a:rPr>
            <a:t>Why aren't my students </a:t>
          </a:r>
          <a:r>
            <a:rPr lang="en-CA" b="1" dirty="0">
              <a:solidFill>
                <a:srgbClr val="92D050"/>
              </a:solidFill>
            </a:rPr>
            <a:t>producing</a:t>
          </a:r>
          <a:r>
            <a:rPr lang="en-CA" dirty="0">
              <a:solidFill>
                <a:schemeClr val="bg1"/>
              </a:solidFill>
            </a:rPr>
            <a:t> what I taught them? </a:t>
          </a:r>
          <a:endParaRPr lang="en-US" dirty="0">
            <a:solidFill>
              <a:schemeClr val="bg1"/>
            </a:solidFill>
          </a:endParaRPr>
        </a:p>
      </dgm:t>
    </dgm:pt>
    <dgm:pt modelId="{B66B2102-7422-48ED-B87B-05DEE2B54B20}" type="parTrans" cxnId="{D9FB21BC-0FD5-4423-8538-F3157594D5AC}">
      <dgm:prSet/>
      <dgm:spPr/>
      <dgm:t>
        <a:bodyPr/>
        <a:lstStyle/>
        <a:p>
          <a:endParaRPr lang="en-US"/>
        </a:p>
      </dgm:t>
    </dgm:pt>
    <dgm:pt modelId="{859A6896-3920-4FC0-9254-F20CCC845ABF}" type="sibTrans" cxnId="{D9FB21BC-0FD5-4423-8538-F3157594D5AC}">
      <dgm:prSet/>
      <dgm:spPr/>
      <dgm:t>
        <a:bodyPr/>
        <a:lstStyle/>
        <a:p>
          <a:endParaRPr lang="en-US"/>
        </a:p>
      </dgm:t>
    </dgm:pt>
    <dgm:pt modelId="{EEFE0A3C-59A7-484F-A2D8-E4FB3BB9707A}">
      <dgm:prSet/>
      <dgm:spPr/>
      <dgm:t>
        <a:bodyPr/>
        <a:lstStyle/>
        <a:p>
          <a:r>
            <a:rPr lang="en-CA" dirty="0">
              <a:solidFill>
                <a:schemeClr val="bg1"/>
              </a:solidFill>
            </a:rPr>
            <a:t>How can I fit in </a:t>
          </a:r>
          <a:r>
            <a:rPr lang="en-CA" b="1" dirty="0">
              <a:solidFill>
                <a:srgbClr val="92D050"/>
              </a:solidFill>
            </a:rPr>
            <a:t>more language practice</a:t>
          </a:r>
          <a:r>
            <a:rPr lang="en-CA" b="1" dirty="0">
              <a:solidFill>
                <a:schemeClr val="bg1"/>
              </a:solidFill>
            </a:rPr>
            <a:t> </a:t>
          </a:r>
          <a:r>
            <a:rPr lang="en-CA" dirty="0">
              <a:solidFill>
                <a:schemeClr val="bg1"/>
              </a:solidFill>
            </a:rPr>
            <a:t>in less time? </a:t>
          </a:r>
          <a:endParaRPr lang="en-US" dirty="0">
            <a:solidFill>
              <a:schemeClr val="bg1"/>
            </a:solidFill>
          </a:endParaRPr>
        </a:p>
      </dgm:t>
    </dgm:pt>
    <dgm:pt modelId="{1182C0D4-49E6-41B7-9B0F-223083D4C5D0}" type="parTrans" cxnId="{38495F2C-4F34-458D-98D1-07CC782BAF12}">
      <dgm:prSet/>
      <dgm:spPr/>
      <dgm:t>
        <a:bodyPr/>
        <a:lstStyle/>
        <a:p>
          <a:endParaRPr lang="en-US"/>
        </a:p>
      </dgm:t>
    </dgm:pt>
    <dgm:pt modelId="{043A8D0B-6A8B-4803-B8B0-D67A4275343B}" type="sibTrans" cxnId="{38495F2C-4F34-458D-98D1-07CC782BAF12}">
      <dgm:prSet/>
      <dgm:spPr/>
      <dgm:t>
        <a:bodyPr/>
        <a:lstStyle/>
        <a:p>
          <a:endParaRPr lang="en-US"/>
        </a:p>
      </dgm:t>
    </dgm:pt>
    <dgm:pt modelId="{0F52B722-D5C7-4941-B50B-ADD81AB86AFC}">
      <dgm:prSet/>
      <dgm:spPr/>
      <dgm:t>
        <a:bodyPr/>
        <a:lstStyle/>
        <a:p>
          <a:r>
            <a:rPr lang="en-CA" dirty="0">
              <a:solidFill>
                <a:schemeClr val="bg1"/>
              </a:solidFill>
            </a:rPr>
            <a:t>What activities can I use to </a:t>
          </a:r>
          <a:r>
            <a:rPr lang="en-CA" b="1" dirty="0">
              <a:solidFill>
                <a:srgbClr val="92D050"/>
              </a:solidFill>
            </a:rPr>
            <a:t>bridge the gap </a:t>
          </a:r>
          <a:r>
            <a:rPr lang="en-CA" dirty="0">
              <a:solidFill>
                <a:schemeClr val="bg1"/>
              </a:solidFill>
            </a:rPr>
            <a:t>in my lessons?</a:t>
          </a:r>
          <a:endParaRPr lang="en-US" dirty="0">
            <a:solidFill>
              <a:schemeClr val="bg1"/>
            </a:solidFill>
          </a:endParaRPr>
        </a:p>
      </dgm:t>
    </dgm:pt>
    <dgm:pt modelId="{6F15C415-7005-460B-BEDC-A398C3EB3583}" type="parTrans" cxnId="{817000DC-5AB5-4B0E-AF21-4DDDBE87FE89}">
      <dgm:prSet/>
      <dgm:spPr/>
      <dgm:t>
        <a:bodyPr/>
        <a:lstStyle/>
        <a:p>
          <a:endParaRPr lang="en-US"/>
        </a:p>
      </dgm:t>
    </dgm:pt>
    <dgm:pt modelId="{15823090-24E6-4E7B-B3F8-B29DD735FCD2}" type="sibTrans" cxnId="{817000DC-5AB5-4B0E-AF21-4DDDBE87FE89}">
      <dgm:prSet/>
      <dgm:spPr/>
      <dgm:t>
        <a:bodyPr/>
        <a:lstStyle/>
        <a:p>
          <a:endParaRPr lang="en-US"/>
        </a:p>
      </dgm:t>
    </dgm:pt>
    <dgm:pt modelId="{A8988108-38AA-460D-B326-3D9560602BB7}" type="pres">
      <dgm:prSet presAssocID="{F1286796-64BE-4155-BD29-2BE14DFC84BF}" presName="root" presStyleCnt="0">
        <dgm:presLayoutVars>
          <dgm:dir/>
          <dgm:resizeHandles val="exact"/>
        </dgm:presLayoutVars>
      </dgm:prSet>
      <dgm:spPr/>
    </dgm:pt>
    <dgm:pt modelId="{EB0119E2-6188-4E7B-9E80-7501AF4DE5A1}" type="pres">
      <dgm:prSet presAssocID="{7E8BFCCF-D1E4-4D07-847B-B73DFB7B8813}" presName="compNode" presStyleCnt="0"/>
      <dgm:spPr/>
    </dgm:pt>
    <dgm:pt modelId="{CE08B50C-173E-40DA-8B3C-868AF2F50A2D}" type="pres">
      <dgm:prSet presAssocID="{7E8BFCCF-D1E4-4D07-847B-B73DFB7B8813}" presName="bgRect" presStyleLbl="bgShp" presStyleIdx="0" presStyleCnt="3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FCD9A427-7CAC-4A1A-8B97-A5A4A9E7887A}" type="pres">
      <dgm:prSet presAssocID="{7E8BFCCF-D1E4-4D07-847B-B73DFB7B8813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FE8549E-D4EF-49CD-B0DE-C8D377B2DAE9}" type="pres">
      <dgm:prSet presAssocID="{7E8BFCCF-D1E4-4D07-847B-B73DFB7B8813}" presName="spaceRect" presStyleCnt="0"/>
      <dgm:spPr/>
    </dgm:pt>
    <dgm:pt modelId="{98BA70FB-C36C-45FA-A525-E6DF81561305}" type="pres">
      <dgm:prSet presAssocID="{7E8BFCCF-D1E4-4D07-847B-B73DFB7B8813}" presName="parTx" presStyleLbl="revTx" presStyleIdx="0" presStyleCnt="3">
        <dgm:presLayoutVars>
          <dgm:chMax val="0"/>
          <dgm:chPref val="0"/>
        </dgm:presLayoutVars>
      </dgm:prSet>
      <dgm:spPr/>
    </dgm:pt>
    <dgm:pt modelId="{D64F7A18-9E85-4309-BACF-43C93CE01E62}" type="pres">
      <dgm:prSet presAssocID="{859A6896-3920-4FC0-9254-F20CCC845ABF}" presName="sibTrans" presStyleCnt="0"/>
      <dgm:spPr/>
    </dgm:pt>
    <dgm:pt modelId="{262C8217-8044-438E-AA26-30D63FB0C144}" type="pres">
      <dgm:prSet presAssocID="{EEFE0A3C-59A7-484F-A2D8-E4FB3BB9707A}" presName="compNode" presStyleCnt="0"/>
      <dgm:spPr/>
    </dgm:pt>
    <dgm:pt modelId="{D14D4703-93AE-4CD5-A8D3-E271A696FBA7}" type="pres">
      <dgm:prSet presAssocID="{EEFE0A3C-59A7-484F-A2D8-E4FB3BB9707A}" presName="bgRect" presStyleLbl="bgShp" presStyleIdx="1" presStyleCnt="3"/>
      <dgm:spPr>
        <a:blipFill rotWithShape="0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1A2A3953-79ED-44B0-909B-ACBCF9F7A796}" type="pres">
      <dgm:prSet presAssocID="{EEFE0A3C-59A7-484F-A2D8-E4FB3BB9707A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16AE6FA-71B2-49B1-95D8-818B615304B5}" type="pres">
      <dgm:prSet presAssocID="{EEFE0A3C-59A7-484F-A2D8-E4FB3BB9707A}" presName="spaceRect" presStyleCnt="0"/>
      <dgm:spPr/>
    </dgm:pt>
    <dgm:pt modelId="{9BEE5AA3-3B22-448F-8021-D80145EEB9E1}" type="pres">
      <dgm:prSet presAssocID="{EEFE0A3C-59A7-484F-A2D8-E4FB3BB9707A}" presName="parTx" presStyleLbl="revTx" presStyleIdx="1" presStyleCnt="3">
        <dgm:presLayoutVars>
          <dgm:chMax val="0"/>
          <dgm:chPref val="0"/>
        </dgm:presLayoutVars>
      </dgm:prSet>
      <dgm:spPr/>
    </dgm:pt>
    <dgm:pt modelId="{EC2A9F5E-7C53-43EF-B5B0-3E598248CEF6}" type="pres">
      <dgm:prSet presAssocID="{043A8D0B-6A8B-4803-B8B0-D67A4275343B}" presName="sibTrans" presStyleCnt="0"/>
      <dgm:spPr/>
    </dgm:pt>
    <dgm:pt modelId="{9EFF87E3-16D6-4129-BA72-8B9DC86BBA10}" type="pres">
      <dgm:prSet presAssocID="{0F52B722-D5C7-4941-B50B-ADD81AB86AFC}" presName="compNode" presStyleCnt="0"/>
      <dgm:spPr/>
    </dgm:pt>
    <dgm:pt modelId="{7A8DD6A0-68ED-4CA2-BA73-A801CC10016C}" type="pres">
      <dgm:prSet presAssocID="{0F52B722-D5C7-4941-B50B-ADD81AB86AFC}" presName="bgRect" presStyleLbl="bgShp" presStyleIdx="2" presStyleCnt="3"/>
      <dgm:spPr>
        <a:blipFill rotWithShape="0">
          <a:blip xmlns:r="http://schemas.openxmlformats.org/officeDocument/2006/relationships" r:embed="rId7"/>
          <a:srcRect/>
          <a:stretch>
            <a:fillRect/>
          </a:stretch>
        </a:blipFill>
      </dgm:spPr>
    </dgm:pt>
    <dgm:pt modelId="{974BFAE3-9BAD-4865-9B46-228F983030BA}" type="pres">
      <dgm:prSet presAssocID="{0F52B722-D5C7-4941-B50B-ADD81AB86AFC}" presName="iconRect" presStyleLbl="node1" presStyleIdx="2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5E6C3E3B-1A92-4039-82B6-F539552BA920}" type="pres">
      <dgm:prSet presAssocID="{0F52B722-D5C7-4941-B50B-ADD81AB86AFC}" presName="spaceRect" presStyleCnt="0"/>
      <dgm:spPr/>
    </dgm:pt>
    <dgm:pt modelId="{3C4C4914-94B0-4FCC-91DD-5F89D7E8F5D8}" type="pres">
      <dgm:prSet presAssocID="{0F52B722-D5C7-4941-B50B-ADD81AB86AF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4F1430B-A8DD-4C85-A3B1-C6FF11F02738}" type="presOf" srcId="{7E8BFCCF-D1E4-4D07-847B-B73DFB7B8813}" destId="{98BA70FB-C36C-45FA-A525-E6DF81561305}" srcOrd="0" destOrd="0" presId="urn:microsoft.com/office/officeart/2018/2/layout/IconVerticalSolidList"/>
    <dgm:cxn modelId="{38495F2C-4F34-458D-98D1-07CC782BAF12}" srcId="{F1286796-64BE-4155-BD29-2BE14DFC84BF}" destId="{EEFE0A3C-59A7-484F-A2D8-E4FB3BB9707A}" srcOrd="1" destOrd="0" parTransId="{1182C0D4-49E6-41B7-9B0F-223083D4C5D0}" sibTransId="{043A8D0B-6A8B-4803-B8B0-D67A4275343B}"/>
    <dgm:cxn modelId="{74E4C533-7F95-4C16-9215-AB250286FA72}" type="presOf" srcId="{F1286796-64BE-4155-BD29-2BE14DFC84BF}" destId="{A8988108-38AA-460D-B326-3D9560602BB7}" srcOrd="0" destOrd="0" presId="urn:microsoft.com/office/officeart/2018/2/layout/IconVerticalSolidList"/>
    <dgm:cxn modelId="{2A2DA93D-F5EF-4EBB-B5BA-629C40AE1FE0}" type="presOf" srcId="{EEFE0A3C-59A7-484F-A2D8-E4FB3BB9707A}" destId="{9BEE5AA3-3B22-448F-8021-D80145EEB9E1}" srcOrd="0" destOrd="0" presId="urn:microsoft.com/office/officeart/2018/2/layout/IconVerticalSolidList"/>
    <dgm:cxn modelId="{D9FB21BC-0FD5-4423-8538-F3157594D5AC}" srcId="{F1286796-64BE-4155-BD29-2BE14DFC84BF}" destId="{7E8BFCCF-D1E4-4D07-847B-B73DFB7B8813}" srcOrd="0" destOrd="0" parTransId="{B66B2102-7422-48ED-B87B-05DEE2B54B20}" sibTransId="{859A6896-3920-4FC0-9254-F20CCC845ABF}"/>
    <dgm:cxn modelId="{3D21E8C1-1E3E-4BAB-83A7-E33B35AAE163}" type="presOf" srcId="{0F52B722-D5C7-4941-B50B-ADD81AB86AFC}" destId="{3C4C4914-94B0-4FCC-91DD-5F89D7E8F5D8}" srcOrd="0" destOrd="0" presId="urn:microsoft.com/office/officeart/2018/2/layout/IconVerticalSolidList"/>
    <dgm:cxn modelId="{817000DC-5AB5-4B0E-AF21-4DDDBE87FE89}" srcId="{F1286796-64BE-4155-BD29-2BE14DFC84BF}" destId="{0F52B722-D5C7-4941-B50B-ADD81AB86AFC}" srcOrd="2" destOrd="0" parTransId="{6F15C415-7005-460B-BEDC-A398C3EB3583}" sibTransId="{15823090-24E6-4E7B-B3F8-B29DD735FCD2}"/>
    <dgm:cxn modelId="{6F52C137-9887-4B1A-813A-280068379EB1}" type="presParOf" srcId="{A8988108-38AA-460D-B326-3D9560602BB7}" destId="{EB0119E2-6188-4E7B-9E80-7501AF4DE5A1}" srcOrd="0" destOrd="0" presId="urn:microsoft.com/office/officeart/2018/2/layout/IconVerticalSolidList"/>
    <dgm:cxn modelId="{588C8FEC-DDB1-4771-BF59-ED5B9641DB00}" type="presParOf" srcId="{EB0119E2-6188-4E7B-9E80-7501AF4DE5A1}" destId="{CE08B50C-173E-40DA-8B3C-868AF2F50A2D}" srcOrd="0" destOrd="0" presId="urn:microsoft.com/office/officeart/2018/2/layout/IconVerticalSolidList"/>
    <dgm:cxn modelId="{05D7B9C0-02AB-41B1-AE1D-4C6A7A866DA1}" type="presParOf" srcId="{EB0119E2-6188-4E7B-9E80-7501AF4DE5A1}" destId="{FCD9A427-7CAC-4A1A-8B97-A5A4A9E7887A}" srcOrd="1" destOrd="0" presId="urn:microsoft.com/office/officeart/2018/2/layout/IconVerticalSolidList"/>
    <dgm:cxn modelId="{52B5A59C-CC13-41D9-9BA9-CCE0338BEB28}" type="presParOf" srcId="{EB0119E2-6188-4E7B-9E80-7501AF4DE5A1}" destId="{EFE8549E-D4EF-49CD-B0DE-C8D377B2DAE9}" srcOrd="2" destOrd="0" presId="urn:microsoft.com/office/officeart/2018/2/layout/IconVerticalSolidList"/>
    <dgm:cxn modelId="{9E50DBDE-A432-4996-AAD7-F6AE535F6D56}" type="presParOf" srcId="{EB0119E2-6188-4E7B-9E80-7501AF4DE5A1}" destId="{98BA70FB-C36C-45FA-A525-E6DF81561305}" srcOrd="3" destOrd="0" presId="urn:microsoft.com/office/officeart/2018/2/layout/IconVerticalSolidList"/>
    <dgm:cxn modelId="{5D12082B-1EEA-4FD5-ABA0-C550BFC13476}" type="presParOf" srcId="{A8988108-38AA-460D-B326-3D9560602BB7}" destId="{D64F7A18-9E85-4309-BACF-43C93CE01E62}" srcOrd="1" destOrd="0" presId="urn:microsoft.com/office/officeart/2018/2/layout/IconVerticalSolidList"/>
    <dgm:cxn modelId="{4387248E-E112-4E20-9304-24571029B736}" type="presParOf" srcId="{A8988108-38AA-460D-B326-3D9560602BB7}" destId="{262C8217-8044-438E-AA26-30D63FB0C144}" srcOrd="2" destOrd="0" presId="urn:microsoft.com/office/officeart/2018/2/layout/IconVerticalSolidList"/>
    <dgm:cxn modelId="{502B98BB-9D96-4827-97A9-97E26FD0098F}" type="presParOf" srcId="{262C8217-8044-438E-AA26-30D63FB0C144}" destId="{D14D4703-93AE-4CD5-A8D3-E271A696FBA7}" srcOrd="0" destOrd="0" presId="urn:microsoft.com/office/officeart/2018/2/layout/IconVerticalSolidList"/>
    <dgm:cxn modelId="{2C33A0A2-23CC-491B-BBF5-EB5C309C4A36}" type="presParOf" srcId="{262C8217-8044-438E-AA26-30D63FB0C144}" destId="{1A2A3953-79ED-44B0-909B-ACBCF9F7A796}" srcOrd="1" destOrd="0" presId="urn:microsoft.com/office/officeart/2018/2/layout/IconVerticalSolidList"/>
    <dgm:cxn modelId="{5E6C9F61-D10F-4AE6-B54D-008797A2CF68}" type="presParOf" srcId="{262C8217-8044-438E-AA26-30D63FB0C144}" destId="{316AE6FA-71B2-49B1-95D8-818B615304B5}" srcOrd="2" destOrd="0" presId="urn:microsoft.com/office/officeart/2018/2/layout/IconVerticalSolidList"/>
    <dgm:cxn modelId="{B1D9CE12-3975-4829-822F-A9CE8B454BC8}" type="presParOf" srcId="{262C8217-8044-438E-AA26-30D63FB0C144}" destId="{9BEE5AA3-3B22-448F-8021-D80145EEB9E1}" srcOrd="3" destOrd="0" presId="urn:microsoft.com/office/officeart/2018/2/layout/IconVerticalSolidList"/>
    <dgm:cxn modelId="{6DC7608D-06A6-4F32-9223-EFC016B1723E}" type="presParOf" srcId="{A8988108-38AA-460D-B326-3D9560602BB7}" destId="{EC2A9F5E-7C53-43EF-B5B0-3E598248CEF6}" srcOrd="3" destOrd="0" presId="urn:microsoft.com/office/officeart/2018/2/layout/IconVerticalSolidList"/>
    <dgm:cxn modelId="{30DDFA35-51EF-48F6-95A5-9F658E0F0F59}" type="presParOf" srcId="{A8988108-38AA-460D-B326-3D9560602BB7}" destId="{9EFF87E3-16D6-4129-BA72-8B9DC86BBA10}" srcOrd="4" destOrd="0" presId="urn:microsoft.com/office/officeart/2018/2/layout/IconVerticalSolidList"/>
    <dgm:cxn modelId="{D70CBE08-A32A-468B-B271-74640E4269A6}" type="presParOf" srcId="{9EFF87E3-16D6-4129-BA72-8B9DC86BBA10}" destId="{7A8DD6A0-68ED-4CA2-BA73-A801CC10016C}" srcOrd="0" destOrd="0" presId="urn:microsoft.com/office/officeart/2018/2/layout/IconVerticalSolidList"/>
    <dgm:cxn modelId="{28B7CBC8-A6C2-4A40-8F2F-C830965CDD7A}" type="presParOf" srcId="{9EFF87E3-16D6-4129-BA72-8B9DC86BBA10}" destId="{974BFAE3-9BAD-4865-9B46-228F983030BA}" srcOrd="1" destOrd="0" presId="urn:microsoft.com/office/officeart/2018/2/layout/IconVerticalSolidList"/>
    <dgm:cxn modelId="{491F833B-2EB6-4E47-8E3C-2ADB7805E3C1}" type="presParOf" srcId="{9EFF87E3-16D6-4129-BA72-8B9DC86BBA10}" destId="{5E6C3E3B-1A92-4039-82B6-F539552BA920}" srcOrd="2" destOrd="0" presId="urn:microsoft.com/office/officeart/2018/2/layout/IconVerticalSolidList"/>
    <dgm:cxn modelId="{86713F7F-652D-405E-A44A-9AA0D4509B81}" type="presParOf" srcId="{9EFF87E3-16D6-4129-BA72-8B9DC86BBA10}" destId="{3C4C4914-94B0-4FCC-91DD-5F89D7E8F5D8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286796-64BE-4155-BD29-2BE14DFC84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E8BFCCF-D1E4-4D07-847B-B73DFB7B8813}">
      <dgm:prSet/>
      <dgm:spPr>
        <a:xfrm>
          <a:off x="1456381" y="538"/>
          <a:ext cx="9488655" cy="126093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CA" dirty="0">
              <a:solidFill>
                <a:sysClr val="window" lastClr="FFFFFF"/>
              </a:solidFill>
              <a:latin typeface="Neue Haas Grotesk Text Pro"/>
              <a:ea typeface="+mn-ea"/>
              <a:cs typeface="+mn-cs"/>
            </a:rPr>
            <a:t>Why aren't my students </a:t>
          </a:r>
          <a:r>
            <a:rPr lang="en-CA" b="1" dirty="0">
              <a:solidFill>
                <a:srgbClr val="92D050"/>
              </a:solidFill>
              <a:latin typeface="Neue Haas Grotesk Text Pro"/>
              <a:ea typeface="+mn-ea"/>
              <a:cs typeface="+mn-cs"/>
            </a:rPr>
            <a:t>producing</a:t>
          </a:r>
          <a:r>
            <a:rPr lang="en-CA" dirty="0">
              <a:solidFill>
                <a:sysClr val="window" lastClr="FFFFFF"/>
              </a:solidFill>
              <a:latin typeface="Neue Haas Grotesk Text Pro"/>
              <a:ea typeface="+mn-ea"/>
              <a:cs typeface="+mn-cs"/>
            </a:rPr>
            <a:t> what I taught them? </a:t>
          </a:r>
          <a:endParaRPr lang="en-US" dirty="0">
            <a:solidFill>
              <a:sysClr val="window" lastClr="FFFFFF"/>
            </a:solidFill>
            <a:latin typeface="Neue Haas Grotesk Text Pro"/>
            <a:ea typeface="+mn-ea"/>
            <a:cs typeface="+mn-cs"/>
          </a:endParaRPr>
        </a:p>
      </dgm:t>
    </dgm:pt>
    <dgm:pt modelId="{B66B2102-7422-48ED-B87B-05DEE2B54B20}" type="parTrans" cxnId="{D9FB21BC-0FD5-4423-8538-F3157594D5AC}">
      <dgm:prSet/>
      <dgm:spPr/>
      <dgm:t>
        <a:bodyPr/>
        <a:lstStyle/>
        <a:p>
          <a:endParaRPr lang="en-US"/>
        </a:p>
      </dgm:t>
    </dgm:pt>
    <dgm:pt modelId="{859A6896-3920-4FC0-9254-F20CCC845ABF}" type="sibTrans" cxnId="{D9FB21BC-0FD5-4423-8538-F3157594D5AC}">
      <dgm:prSet/>
      <dgm:spPr/>
      <dgm:t>
        <a:bodyPr/>
        <a:lstStyle/>
        <a:p>
          <a:endParaRPr lang="en-US"/>
        </a:p>
      </dgm:t>
    </dgm:pt>
    <dgm:pt modelId="{EEFE0A3C-59A7-484F-A2D8-E4FB3BB9707A}">
      <dgm:prSet/>
      <dgm:spPr>
        <a:xfrm>
          <a:off x="1456381" y="1576708"/>
          <a:ext cx="9488655" cy="126093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CA" dirty="0">
              <a:solidFill>
                <a:sysClr val="window" lastClr="FFFFFF"/>
              </a:solidFill>
              <a:latin typeface="Neue Haas Grotesk Text Pro"/>
              <a:ea typeface="+mn-ea"/>
              <a:cs typeface="+mn-cs"/>
            </a:rPr>
            <a:t>How can I fit in </a:t>
          </a:r>
          <a:r>
            <a:rPr lang="en-CA" b="1" dirty="0">
              <a:solidFill>
                <a:srgbClr val="92D050"/>
              </a:solidFill>
              <a:latin typeface="Neue Haas Grotesk Text Pro"/>
              <a:ea typeface="+mn-ea"/>
              <a:cs typeface="+mn-cs"/>
            </a:rPr>
            <a:t>more language practice</a:t>
          </a:r>
          <a:r>
            <a:rPr lang="en-CA" b="1" dirty="0">
              <a:solidFill>
                <a:sysClr val="window" lastClr="FFFFFF"/>
              </a:solidFill>
              <a:latin typeface="Neue Haas Grotesk Text Pro"/>
              <a:ea typeface="+mn-ea"/>
              <a:cs typeface="+mn-cs"/>
            </a:rPr>
            <a:t> </a:t>
          </a:r>
          <a:r>
            <a:rPr lang="en-CA" dirty="0">
              <a:solidFill>
                <a:sysClr val="window" lastClr="FFFFFF"/>
              </a:solidFill>
              <a:latin typeface="Neue Haas Grotesk Text Pro"/>
              <a:ea typeface="+mn-ea"/>
              <a:cs typeface="+mn-cs"/>
            </a:rPr>
            <a:t>in less time? </a:t>
          </a:r>
          <a:endParaRPr lang="en-US" dirty="0">
            <a:solidFill>
              <a:sysClr val="window" lastClr="FFFFFF"/>
            </a:solidFill>
            <a:latin typeface="Neue Haas Grotesk Text Pro"/>
            <a:ea typeface="+mn-ea"/>
            <a:cs typeface="+mn-cs"/>
          </a:endParaRPr>
        </a:p>
      </dgm:t>
    </dgm:pt>
    <dgm:pt modelId="{1182C0D4-49E6-41B7-9B0F-223083D4C5D0}" type="parTrans" cxnId="{38495F2C-4F34-458D-98D1-07CC782BAF12}">
      <dgm:prSet/>
      <dgm:spPr/>
      <dgm:t>
        <a:bodyPr/>
        <a:lstStyle/>
        <a:p>
          <a:endParaRPr lang="en-US"/>
        </a:p>
      </dgm:t>
    </dgm:pt>
    <dgm:pt modelId="{043A8D0B-6A8B-4803-B8B0-D67A4275343B}" type="sibTrans" cxnId="{38495F2C-4F34-458D-98D1-07CC782BAF12}">
      <dgm:prSet/>
      <dgm:spPr/>
      <dgm:t>
        <a:bodyPr/>
        <a:lstStyle/>
        <a:p>
          <a:endParaRPr lang="en-US"/>
        </a:p>
      </dgm:t>
    </dgm:pt>
    <dgm:pt modelId="{0F52B722-D5C7-4941-B50B-ADD81AB86AFC}">
      <dgm:prSet/>
      <dgm:spPr>
        <a:xfrm>
          <a:off x="1456381" y="3152879"/>
          <a:ext cx="9488655" cy="126093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CA" dirty="0">
              <a:solidFill>
                <a:sysClr val="window" lastClr="FFFFFF"/>
              </a:solidFill>
              <a:latin typeface="Neue Haas Grotesk Text Pro"/>
              <a:ea typeface="+mn-ea"/>
              <a:cs typeface="+mn-cs"/>
            </a:rPr>
            <a:t>What activities can I use to </a:t>
          </a:r>
          <a:r>
            <a:rPr lang="en-CA" b="1" dirty="0">
              <a:solidFill>
                <a:srgbClr val="92D050"/>
              </a:solidFill>
              <a:latin typeface="Neue Haas Grotesk Text Pro"/>
              <a:ea typeface="+mn-ea"/>
              <a:cs typeface="+mn-cs"/>
            </a:rPr>
            <a:t>bridge the gap </a:t>
          </a:r>
          <a:r>
            <a:rPr lang="en-CA" dirty="0">
              <a:solidFill>
                <a:sysClr val="window" lastClr="FFFFFF"/>
              </a:solidFill>
              <a:latin typeface="Neue Haas Grotesk Text Pro"/>
              <a:ea typeface="+mn-ea"/>
              <a:cs typeface="+mn-cs"/>
            </a:rPr>
            <a:t>in my lessons?</a:t>
          </a:r>
          <a:endParaRPr lang="en-US" dirty="0">
            <a:solidFill>
              <a:sysClr val="window" lastClr="FFFFFF"/>
            </a:solidFill>
            <a:latin typeface="Neue Haas Grotesk Text Pro"/>
            <a:ea typeface="+mn-ea"/>
            <a:cs typeface="+mn-cs"/>
          </a:endParaRPr>
        </a:p>
      </dgm:t>
    </dgm:pt>
    <dgm:pt modelId="{6F15C415-7005-460B-BEDC-A398C3EB3583}" type="parTrans" cxnId="{817000DC-5AB5-4B0E-AF21-4DDDBE87FE89}">
      <dgm:prSet/>
      <dgm:spPr/>
      <dgm:t>
        <a:bodyPr/>
        <a:lstStyle/>
        <a:p>
          <a:endParaRPr lang="en-US"/>
        </a:p>
      </dgm:t>
    </dgm:pt>
    <dgm:pt modelId="{15823090-24E6-4E7B-B3F8-B29DD735FCD2}" type="sibTrans" cxnId="{817000DC-5AB5-4B0E-AF21-4DDDBE87FE89}">
      <dgm:prSet/>
      <dgm:spPr/>
      <dgm:t>
        <a:bodyPr/>
        <a:lstStyle/>
        <a:p>
          <a:endParaRPr lang="en-US"/>
        </a:p>
      </dgm:t>
    </dgm:pt>
    <dgm:pt modelId="{A8988108-38AA-460D-B326-3D9560602BB7}" type="pres">
      <dgm:prSet presAssocID="{F1286796-64BE-4155-BD29-2BE14DFC84BF}" presName="root" presStyleCnt="0">
        <dgm:presLayoutVars>
          <dgm:dir/>
          <dgm:resizeHandles val="exact"/>
        </dgm:presLayoutVars>
      </dgm:prSet>
      <dgm:spPr/>
    </dgm:pt>
    <dgm:pt modelId="{EB0119E2-6188-4E7B-9E80-7501AF4DE5A1}" type="pres">
      <dgm:prSet presAssocID="{7E8BFCCF-D1E4-4D07-847B-B73DFB7B8813}" presName="compNode" presStyleCnt="0"/>
      <dgm:spPr/>
    </dgm:pt>
    <dgm:pt modelId="{CE08B50C-173E-40DA-8B3C-868AF2F50A2D}" type="pres">
      <dgm:prSet presAssocID="{7E8BFCCF-D1E4-4D07-847B-B73DFB7B8813}" presName="bgRect" presStyleLbl="bgShp" presStyleIdx="0" presStyleCnt="3"/>
      <dgm:spPr>
        <a:xfrm>
          <a:off x="0" y="538"/>
          <a:ext cx="10945037" cy="12609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</dgm:spPr>
    </dgm:pt>
    <dgm:pt modelId="{FCD9A427-7CAC-4A1A-8B97-A5A4A9E7887A}" type="pres">
      <dgm:prSet presAssocID="{7E8BFCCF-D1E4-4D07-847B-B73DFB7B8813}" presName="iconRect" presStyleLbl="node1" presStyleIdx="0" presStyleCnt="3"/>
      <dgm:spPr>
        <a:xfrm>
          <a:off x="381433" y="284249"/>
          <a:ext cx="693514" cy="69351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FE8549E-D4EF-49CD-B0DE-C8D377B2DAE9}" type="pres">
      <dgm:prSet presAssocID="{7E8BFCCF-D1E4-4D07-847B-B73DFB7B8813}" presName="spaceRect" presStyleCnt="0"/>
      <dgm:spPr/>
    </dgm:pt>
    <dgm:pt modelId="{98BA70FB-C36C-45FA-A525-E6DF81561305}" type="pres">
      <dgm:prSet presAssocID="{7E8BFCCF-D1E4-4D07-847B-B73DFB7B8813}" presName="parTx" presStyleLbl="revTx" presStyleIdx="0" presStyleCnt="3">
        <dgm:presLayoutVars>
          <dgm:chMax val="0"/>
          <dgm:chPref val="0"/>
        </dgm:presLayoutVars>
      </dgm:prSet>
      <dgm:spPr/>
    </dgm:pt>
    <dgm:pt modelId="{D64F7A18-9E85-4309-BACF-43C93CE01E62}" type="pres">
      <dgm:prSet presAssocID="{859A6896-3920-4FC0-9254-F20CCC845ABF}" presName="sibTrans" presStyleCnt="0"/>
      <dgm:spPr/>
    </dgm:pt>
    <dgm:pt modelId="{262C8217-8044-438E-AA26-30D63FB0C144}" type="pres">
      <dgm:prSet presAssocID="{EEFE0A3C-59A7-484F-A2D8-E4FB3BB9707A}" presName="compNode" presStyleCnt="0"/>
      <dgm:spPr/>
    </dgm:pt>
    <dgm:pt modelId="{D14D4703-93AE-4CD5-A8D3-E271A696FBA7}" type="pres">
      <dgm:prSet presAssocID="{EEFE0A3C-59A7-484F-A2D8-E4FB3BB9707A}" presName="bgRect" presStyleLbl="bgShp" presStyleIdx="1" presStyleCnt="3"/>
      <dgm:spPr>
        <a:xfrm>
          <a:off x="0" y="1576708"/>
          <a:ext cx="10945037" cy="12609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</dgm:spPr>
    </dgm:pt>
    <dgm:pt modelId="{1A2A3953-79ED-44B0-909B-ACBCF9F7A796}" type="pres">
      <dgm:prSet presAssocID="{EEFE0A3C-59A7-484F-A2D8-E4FB3BB9707A}" presName="iconRect" presStyleLbl="node1" presStyleIdx="1" presStyleCnt="3"/>
      <dgm:spPr>
        <a:xfrm>
          <a:off x="381433" y="1860419"/>
          <a:ext cx="693514" cy="6935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16AE6FA-71B2-49B1-95D8-818B615304B5}" type="pres">
      <dgm:prSet presAssocID="{EEFE0A3C-59A7-484F-A2D8-E4FB3BB9707A}" presName="spaceRect" presStyleCnt="0"/>
      <dgm:spPr/>
    </dgm:pt>
    <dgm:pt modelId="{9BEE5AA3-3B22-448F-8021-D80145EEB9E1}" type="pres">
      <dgm:prSet presAssocID="{EEFE0A3C-59A7-484F-A2D8-E4FB3BB9707A}" presName="parTx" presStyleLbl="revTx" presStyleIdx="1" presStyleCnt="3">
        <dgm:presLayoutVars>
          <dgm:chMax val="0"/>
          <dgm:chPref val="0"/>
        </dgm:presLayoutVars>
      </dgm:prSet>
      <dgm:spPr/>
    </dgm:pt>
    <dgm:pt modelId="{EC2A9F5E-7C53-43EF-B5B0-3E598248CEF6}" type="pres">
      <dgm:prSet presAssocID="{043A8D0B-6A8B-4803-B8B0-D67A4275343B}" presName="sibTrans" presStyleCnt="0"/>
      <dgm:spPr/>
    </dgm:pt>
    <dgm:pt modelId="{9EFF87E3-16D6-4129-BA72-8B9DC86BBA10}" type="pres">
      <dgm:prSet presAssocID="{0F52B722-D5C7-4941-B50B-ADD81AB86AFC}" presName="compNode" presStyleCnt="0"/>
      <dgm:spPr/>
    </dgm:pt>
    <dgm:pt modelId="{7A8DD6A0-68ED-4CA2-BA73-A801CC10016C}" type="pres">
      <dgm:prSet presAssocID="{0F52B722-D5C7-4941-B50B-ADD81AB86AFC}" presName="bgRect" presStyleLbl="bgShp" presStyleIdx="2" presStyleCnt="3"/>
      <dgm:spPr>
        <a:xfrm>
          <a:off x="0" y="3152879"/>
          <a:ext cx="10945037" cy="12609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rcRect/>
          <a:stretch>
            <a:fillRect/>
          </a:stretch>
        </a:blipFill>
        <a:ln>
          <a:noFill/>
        </a:ln>
        <a:effectLst/>
      </dgm:spPr>
    </dgm:pt>
    <dgm:pt modelId="{974BFAE3-9BAD-4865-9B46-228F983030BA}" type="pres">
      <dgm:prSet presAssocID="{0F52B722-D5C7-4941-B50B-ADD81AB86AFC}" presName="iconRect" presStyleLbl="node1" presStyleIdx="2" presStyleCnt="3"/>
      <dgm:spPr>
        <a:xfrm>
          <a:off x="381433" y="3436589"/>
          <a:ext cx="693514" cy="693514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5E6C3E3B-1A92-4039-82B6-F539552BA920}" type="pres">
      <dgm:prSet presAssocID="{0F52B722-D5C7-4941-B50B-ADD81AB86AFC}" presName="spaceRect" presStyleCnt="0"/>
      <dgm:spPr/>
    </dgm:pt>
    <dgm:pt modelId="{3C4C4914-94B0-4FCC-91DD-5F89D7E8F5D8}" type="pres">
      <dgm:prSet presAssocID="{0F52B722-D5C7-4941-B50B-ADD81AB86AF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4F1430B-A8DD-4C85-A3B1-C6FF11F02738}" type="presOf" srcId="{7E8BFCCF-D1E4-4D07-847B-B73DFB7B8813}" destId="{98BA70FB-C36C-45FA-A525-E6DF81561305}" srcOrd="0" destOrd="0" presId="urn:microsoft.com/office/officeart/2018/2/layout/IconVerticalSolidList"/>
    <dgm:cxn modelId="{38495F2C-4F34-458D-98D1-07CC782BAF12}" srcId="{F1286796-64BE-4155-BD29-2BE14DFC84BF}" destId="{EEFE0A3C-59A7-484F-A2D8-E4FB3BB9707A}" srcOrd="1" destOrd="0" parTransId="{1182C0D4-49E6-41B7-9B0F-223083D4C5D0}" sibTransId="{043A8D0B-6A8B-4803-B8B0-D67A4275343B}"/>
    <dgm:cxn modelId="{74E4C533-7F95-4C16-9215-AB250286FA72}" type="presOf" srcId="{F1286796-64BE-4155-BD29-2BE14DFC84BF}" destId="{A8988108-38AA-460D-B326-3D9560602BB7}" srcOrd="0" destOrd="0" presId="urn:microsoft.com/office/officeart/2018/2/layout/IconVerticalSolidList"/>
    <dgm:cxn modelId="{2A2DA93D-F5EF-4EBB-B5BA-629C40AE1FE0}" type="presOf" srcId="{EEFE0A3C-59A7-484F-A2D8-E4FB3BB9707A}" destId="{9BEE5AA3-3B22-448F-8021-D80145EEB9E1}" srcOrd="0" destOrd="0" presId="urn:microsoft.com/office/officeart/2018/2/layout/IconVerticalSolidList"/>
    <dgm:cxn modelId="{D9FB21BC-0FD5-4423-8538-F3157594D5AC}" srcId="{F1286796-64BE-4155-BD29-2BE14DFC84BF}" destId="{7E8BFCCF-D1E4-4D07-847B-B73DFB7B8813}" srcOrd="0" destOrd="0" parTransId="{B66B2102-7422-48ED-B87B-05DEE2B54B20}" sibTransId="{859A6896-3920-4FC0-9254-F20CCC845ABF}"/>
    <dgm:cxn modelId="{3D21E8C1-1E3E-4BAB-83A7-E33B35AAE163}" type="presOf" srcId="{0F52B722-D5C7-4941-B50B-ADD81AB86AFC}" destId="{3C4C4914-94B0-4FCC-91DD-5F89D7E8F5D8}" srcOrd="0" destOrd="0" presId="urn:microsoft.com/office/officeart/2018/2/layout/IconVerticalSolidList"/>
    <dgm:cxn modelId="{817000DC-5AB5-4B0E-AF21-4DDDBE87FE89}" srcId="{F1286796-64BE-4155-BD29-2BE14DFC84BF}" destId="{0F52B722-D5C7-4941-B50B-ADD81AB86AFC}" srcOrd="2" destOrd="0" parTransId="{6F15C415-7005-460B-BEDC-A398C3EB3583}" sibTransId="{15823090-24E6-4E7B-B3F8-B29DD735FCD2}"/>
    <dgm:cxn modelId="{6F52C137-9887-4B1A-813A-280068379EB1}" type="presParOf" srcId="{A8988108-38AA-460D-B326-3D9560602BB7}" destId="{EB0119E2-6188-4E7B-9E80-7501AF4DE5A1}" srcOrd="0" destOrd="0" presId="urn:microsoft.com/office/officeart/2018/2/layout/IconVerticalSolidList"/>
    <dgm:cxn modelId="{588C8FEC-DDB1-4771-BF59-ED5B9641DB00}" type="presParOf" srcId="{EB0119E2-6188-4E7B-9E80-7501AF4DE5A1}" destId="{CE08B50C-173E-40DA-8B3C-868AF2F50A2D}" srcOrd="0" destOrd="0" presId="urn:microsoft.com/office/officeart/2018/2/layout/IconVerticalSolidList"/>
    <dgm:cxn modelId="{05D7B9C0-02AB-41B1-AE1D-4C6A7A866DA1}" type="presParOf" srcId="{EB0119E2-6188-4E7B-9E80-7501AF4DE5A1}" destId="{FCD9A427-7CAC-4A1A-8B97-A5A4A9E7887A}" srcOrd="1" destOrd="0" presId="urn:microsoft.com/office/officeart/2018/2/layout/IconVerticalSolidList"/>
    <dgm:cxn modelId="{52B5A59C-CC13-41D9-9BA9-CCE0338BEB28}" type="presParOf" srcId="{EB0119E2-6188-4E7B-9E80-7501AF4DE5A1}" destId="{EFE8549E-D4EF-49CD-B0DE-C8D377B2DAE9}" srcOrd="2" destOrd="0" presId="urn:microsoft.com/office/officeart/2018/2/layout/IconVerticalSolidList"/>
    <dgm:cxn modelId="{9E50DBDE-A432-4996-AAD7-F6AE535F6D56}" type="presParOf" srcId="{EB0119E2-6188-4E7B-9E80-7501AF4DE5A1}" destId="{98BA70FB-C36C-45FA-A525-E6DF81561305}" srcOrd="3" destOrd="0" presId="urn:microsoft.com/office/officeart/2018/2/layout/IconVerticalSolidList"/>
    <dgm:cxn modelId="{5D12082B-1EEA-4FD5-ABA0-C550BFC13476}" type="presParOf" srcId="{A8988108-38AA-460D-B326-3D9560602BB7}" destId="{D64F7A18-9E85-4309-BACF-43C93CE01E62}" srcOrd="1" destOrd="0" presId="urn:microsoft.com/office/officeart/2018/2/layout/IconVerticalSolidList"/>
    <dgm:cxn modelId="{4387248E-E112-4E20-9304-24571029B736}" type="presParOf" srcId="{A8988108-38AA-460D-B326-3D9560602BB7}" destId="{262C8217-8044-438E-AA26-30D63FB0C144}" srcOrd="2" destOrd="0" presId="urn:microsoft.com/office/officeart/2018/2/layout/IconVerticalSolidList"/>
    <dgm:cxn modelId="{502B98BB-9D96-4827-97A9-97E26FD0098F}" type="presParOf" srcId="{262C8217-8044-438E-AA26-30D63FB0C144}" destId="{D14D4703-93AE-4CD5-A8D3-E271A696FBA7}" srcOrd="0" destOrd="0" presId="urn:microsoft.com/office/officeart/2018/2/layout/IconVerticalSolidList"/>
    <dgm:cxn modelId="{2C33A0A2-23CC-491B-BBF5-EB5C309C4A36}" type="presParOf" srcId="{262C8217-8044-438E-AA26-30D63FB0C144}" destId="{1A2A3953-79ED-44B0-909B-ACBCF9F7A796}" srcOrd="1" destOrd="0" presId="urn:microsoft.com/office/officeart/2018/2/layout/IconVerticalSolidList"/>
    <dgm:cxn modelId="{5E6C9F61-D10F-4AE6-B54D-008797A2CF68}" type="presParOf" srcId="{262C8217-8044-438E-AA26-30D63FB0C144}" destId="{316AE6FA-71B2-49B1-95D8-818B615304B5}" srcOrd="2" destOrd="0" presId="urn:microsoft.com/office/officeart/2018/2/layout/IconVerticalSolidList"/>
    <dgm:cxn modelId="{B1D9CE12-3975-4829-822F-A9CE8B454BC8}" type="presParOf" srcId="{262C8217-8044-438E-AA26-30D63FB0C144}" destId="{9BEE5AA3-3B22-448F-8021-D80145EEB9E1}" srcOrd="3" destOrd="0" presId="urn:microsoft.com/office/officeart/2018/2/layout/IconVerticalSolidList"/>
    <dgm:cxn modelId="{6DC7608D-06A6-4F32-9223-EFC016B1723E}" type="presParOf" srcId="{A8988108-38AA-460D-B326-3D9560602BB7}" destId="{EC2A9F5E-7C53-43EF-B5B0-3E598248CEF6}" srcOrd="3" destOrd="0" presId="urn:microsoft.com/office/officeart/2018/2/layout/IconVerticalSolidList"/>
    <dgm:cxn modelId="{30DDFA35-51EF-48F6-95A5-9F658E0F0F59}" type="presParOf" srcId="{A8988108-38AA-460D-B326-3D9560602BB7}" destId="{9EFF87E3-16D6-4129-BA72-8B9DC86BBA10}" srcOrd="4" destOrd="0" presId="urn:microsoft.com/office/officeart/2018/2/layout/IconVerticalSolidList"/>
    <dgm:cxn modelId="{D70CBE08-A32A-468B-B271-74640E4269A6}" type="presParOf" srcId="{9EFF87E3-16D6-4129-BA72-8B9DC86BBA10}" destId="{7A8DD6A0-68ED-4CA2-BA73-A801CC10016C}" srcOrd="0" destOrd="0" presId="urn:microsoft.com/office/officeart/2018/2/layout/IconVerticalSolidList"/>
    <dgm:cxn modelId="{28B7CBC8-A6C2-4A40-8F2F-C830965CDD7A}" type="presParOf" srcId="{9EFF87E3-16D6-4129-BA72-8B9DC86BBA10}" destId="{974BFAE3-9BAD-4865-9B46-228F983030BA}" srcOrd="1" destOrd="0" presId="urn:microsoft.com/office/officeart/2018/2/layout/IconVerticalSolidList"/>
    <dgm:cxn modelId="{491F833B-2EB6-4E47-8E3C-2ADB7805E3C1}" type="presParOf" srcId="{9EFF87E3-16D6-4129-BA72-8B9DC86BBA10}" destId="{5E6C3E3B-1A92-4039-82B6-F539552BA920}" srcOrd="2" destOrd="0" presId="urn:microsoft.com/office/officeart/2018/2/layout/IconVerticalSolidList"/>
    <dgm:cxn modelId="{86713F7F-652D-405E-A44A-9AA0D4509B81}" type="presParOf" srcId="{9EFF87E3-16D6-4129-BA72-8B9DC86BBA10}" destId="{3C4C4914-94B0-4FCC-91DD-5F89D7E8F5D8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8B50C-173E-40DA-8B3C-868AF2F50A2D}">
      <dsp:nvSpPr>
        <dsp:cNvPr id="0" name=""/>
        <dsp:cNvSpPr/>
      </dsp:nvSpPr>
      <dsp:spPr>
        <a:xfrm>
          <a:off x="0" y="538"/>
          <a:ext cx="10945037" cy="12609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9A427-7CAC-4A1A-8B97-A5A4A9E7887A}">
      <dsp:nvSpPr>
        <dsp:cNvPr id="0" name=""/>
        <dsp:cNvSpPr/>
      </dsp:nvSpPr>
      <dsp:spPr>
        <a:xfrm>
          <a:off x="381433" y="284249"/>
          <a:ext cx="693514" cy="69351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A70FB-C36C-45FA-A525-E6DF81561305}">
      <dsp:nvSpPr>
        <dsp:cNvPr id="0" name=""/>
        <dsp:cNvSpPr/>
      </dsp:nvSpPr>
      <dsp:spPr>
        <a:xfrm>
          <a:off x="1456381" y="538"/>
          <a:ext cx="9488655" cy="126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9" tIns="133449" rIns="133449" bIns="1334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>
              <a:solidFill>
                <a:schemeClr val="bg1"/>
              </a:solidFill>
            </a:rPr>
            <a:t>Why aren't my students </a:t>
          </a:r>
          <a:r>
            <a:rPr lang="en-CA" sz="2500" b="1" kern="1200" dirty="0">
              <a:solidFill>
                <a:srgbClr val="92D050"/>
              </a:solidFill>
            </a:rPr>
            <a:t>producing</a:t>
          </a:r>
          <a:r>
            <a:rPr lang="en-CA" sz="2500" kern="1200" dirty="0">
              <a:solidFill>
                <a:schemeClr val="bg1"/>
              </a:solidFill>
            </a:rPr>
            <a:t> what I taught them? 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456381" y="538"/>
        <a:ext cx="9488655" cy="1260936"/>
      </dsp:txXfrm>
    </dsp:sp>
    <dsp:sp modelId="{D14D4703-93AE-4CD5-A8D3-E271A696FBA7}">
      <dsp:nvSpPr>
        <dsp:cNvPr id="0" name=""/>
        <dsp:cNvSpPr/>
      </dsp:nvSpPr>
      <dsp:spPr>
        <a:xfrm>
          <a:off x="0" y="1576708"/>
          <a:ext cx="10945037" cy="12609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A3953-79ED-44B0-909B-ACBCF9F7A796}">
      <dsp:nvSpPr>
        <dsp:cNvPr id="0" name=""/>
        <dsp:cNvSpPr/>
      </dsp:nvSpPr>
      <dsp:spPr>
        <a:xfrm>
          <a:off x="381433" y="1860419"/>
          <a:ext cx="693514" cy="6935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E5AA3-3B22-448F-8021-D80145EEB9E1}">
      <dsp:nvSpPr>
        <dsp:cNvPr id="0" name=""/>
        <dsp:cNvSpPr/>
      </dsp:nvSpPr>
      <dsp:spPr>
        <a:xfrm>
          <a:off x="1456381" y="1576708"/>
          <a:ext cx="9488655" cy="126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9" tIns="133449" rIns="133449" bIns="1334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>
              <a:solidFill>
                <a:schemeClr val="bg1"/>
              </a:solidFill>
            </a:rPr>
            <a:t>How can I fit in </a:t>
          </a:r>
          <a:r>
            <a:rPr lang="en-CA" sz="2500" b="1" kern="1200" dirty="0">
              <a:solidFill>
                <a:srgbClr val="92D050"/>
              </a:solidFill>
            </a:rPr>
            <a:t>more language practice</a:t>
          </a:r>
          <a:r>
            <a:rPr lang="en-CA" sz="2500" b="1" kern="1200" dirty="0">
              <a:solidFill>
                <a:schemeClr val="bg1"/>
              </a:solidFill>
            </a:rPr>
            <a:t> </a:t>
          </a:r>
          <a:r>
            <a:rPr lang="en-CA" sz="2500" kern="1200" dirty="0">
              <a:solidFill>
                <a:schemeClr val="bg1"/>
              </a:solidFill>
            </a:rPr>
            <a:t>in less time? 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456381" y="1576708"/>
        <a:ext cx="9488655" cy="1260936"/>
      </dsp:txXfrm>
    </dsp:sp>
    <dsp:sp modelId="{7A8DD6A0-68ED-4CA2-BA73-A801CC10016C}">
      <dsp:nvSpPr>
        <dsp:cNvPr id="0" name=""/>
        <dsp:cNvSpPr/>
      </dsp:nvSpPr>
      <dsp:spPr>
        <a:xfrm>
          <a:off x="0" y="3152879"/>
          <a:ext cx="10945037" cy="12609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BFAE3-9BAD-4865-9B46-228F983030BA}">
      <dsp:nvSpPr>
        <dsp:cNvPr id="0" name=""/>
        <dsp:cNvSpPr/>
      </dsp:nvSpPr>
      <dsp:spPr>
        <a:xfrm>
          <a:off x="381433" y="3436589"/>
          <a:ext cx="693514" cy="693514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C4914-94B0-4FCC-91DD-5F89D7E8F5D8}">
      <dsp:nvSpPr>
        <dsp:cNvPr id="0" name=""/>
        <dsp:cNvSpPr/>
      </dsp:nvSpPr>
      <dsp:spPr>
        <a:xfrm>
          <a:off x="1456381" y="3152879"/>
          <a:ext cx="9488655" cy="126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9" tIns="133449" rIns="133449" bIns="1334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>
              <a:solidFill>
                <a:schemeClr val="bg1"/>
              </a:solidFill>
            </a:rPr>
            <a:t>What activities can I use to </a:t>
          </a:r>
          <a:r>
            <a:rPr lang="en-CA" sz="2500" b="1" kern="1200" dirty="0">
              <a:solidFill>
                <a:srgbClr val="92D050"/>
              </a:solidFill>
            </a:rPr>
            <a:t>bridge the gap </a:t>
          </a:r>
          <a:r>
            <a:rPr lang="en-CA" sz="2500" kern="1200" dirty="0">
              <a:solidFill>
                <a:schemeClr val="bg1"/>
              </a:solidFill>
            </a:rPr>
            <a:t>in my lessons?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456381" y="3152879"/>
        <a:ext cx="9488655" cy="1260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8B50C-173E-40DA-8B3C-868AF2F50A2D}">
      <dsp:nvSpPr>
        <dsp:cNvPr id="0" name=""/>
        <dsp:cNvSpPr/>
      </dsp:nvSpPr>
      <dsp:spPr>
        <a:xfrm>
          <a:off x="0" y="538"/>
          <a:ext cx="10945037" cy="12609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9A427-7CAC-4A1A-8B97-A5A4A9E7887A}">
      <dsp:nvSpPr>
        <dsp:cNvPr id="0" name=""/>
        <dsp:cNvSpPr/>
      </dsp:nvSpPr>
      <dsp:spPr>
        <a:xfrm>
          <a:off x="381433" y="284249"/>
          <a:ext cx="693514" cy="69351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A70FB-C36C-45FA-A525-E6DF81561305}">
      <dsp:nvSpPr>
        <dsp:cNvPr id="0" name=""/>
        <dsp:cNvSpPr/>
      </dsp:nvSpPr>
      <dsp:spPr>
        <a:xfrm>
          <a:off x="1456381" y="538"/>
          <a:ext cx="9488655" cy="126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9" tIns="133449" rIns="133449" bIns="1334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>
              <a:solidFill>
                <a:sysClr val="window" lastClr="FFFFFF"/>
              </a:solidFill>
              <a:latin typeface="Neue Haas Grotesk Text Pro"/>
              <a:ea typeface="+mn-ea"/>
              <a:cs typeface="+mn-cs"/>
            </a:rPr>
            <a:t>Why aren't my students </a:t>
          </a:r>
          <a:r>
            <a:rPr lang="en-CA" sz="2500" b="1" kern="1200" dirty="0">
              <a:solidFill>
                <a:srgbClr val="92D050"/>
              </a:solidFill>
              <a:latin typeface="Neue Haas Grotesk Text Pro"/>
              <a:ea typeface="+mn-ea"/>
              <a:cs typeface="+mn-cs"/>
            </a:rPr>
            <a:t>producing</a:t>
          </a:r>
          <a:r>
            <a:rPr lang="en-CA" sz="2500" kern="1200" dirty="0">
              <a:solidFill>
                <a:sysClr val="window" lastClr="FFFFFF"/>
              </a:solidFill>
              <a:latin typeface="Neue Haas Grotesk Text Pro"/>
              <a:ea typeface="+mn-ea"/>
              <a:cs typeface="+mn-cs"/>
            </a:rPr>
            <a:t> what I taught them? </a:t>
          </a:r>
          <a:endParaRPr lang="en-US" sz="2500" kern="1200" dirty="0">
            <a:solidFill>
              <a:sysClr val="window" lastClr="FFFFFF"/>
            </a:solidFill>
            <a:latin typeface="Neue Haas Grotesk Text Pro"/>
            <a:ea typeface="+mn-ea"/>
            <a:cs typeface="+mn-cs"/>
          </a:endParaRPr>
        </a:p>
      </dsp:txBody>
      <dsp:txXfrm>
        <a:off x="1456381" y="538"/>
        <a:ext cx="9488655" cy="1260936"/>
      </dsp:txXfrm>
    </dsp:sp>
    <dsp:sp modelId="{D14D4703-93AE-4CD5-A8D3-E271A696FBA7}">
      <dsp:nvSpPr>
        <dsp:cNvPr id="0" name=""/>
        <dsp:cNvSpPr/>
      </dsp:nvSpPr>
      <dsp:spPr>
        <a:xfrm>
          <a:off x="0" y="1576708"/>
          <a:ext cx="10945037" cy="12609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A3953-79ED-44B0-909B-ACBCF9F7A796}">
      <dsp:nvSpPr>
        <dsp:cNvPr id="0" name=""/>
        <dsp:cNvSpPr/>
      </dsp:nvSpPr>
      <dsp:spPr>
        <a:xfrm>
          <a:off x="381433" y="1860419"/>
          <a:ext cx="693514" cy="6935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E5AA3-3B22-448F-8021-D80145EEB9E1}">
      <dsp:nvSpPr>
        <dsp:cNvPr id="0" name=""/>
        <dsp:cNvSpPr/>
      </dsp:nvSpPr>
      <dsp:spPr>
        <a:xfrm>
          <a:off x="1456381" y="1576708"/>
          <a:ext cx="9488655" cy="126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9" tIns="133449" rIns="133449" bIns="1334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>
              <a:solidFill>
                <a:sysClr val="window" lastClr="FFFFFF"/>
              </a:solidFill>
              <a:latin typeface="Neue Haas Grotesk Text Pro"/>
              <a:ea typeface="+mn-ea"/>
              <a:cs typeface="+mn-cs"/>
            </a:rPr>
            <a:t>How can I fit in </a:t>
          </a:r>
          <a:r>
            <a:rPr lang="en-CA" sz="2500" b="1" kern="1200" dirty="0">
              <a:solidFill>
                <a:srgbClr val="92D050"/>
              </a:solidFill>
              <a:latin typeface="Neue Haas Grotesk Text Pro"/>
              <a:ea typeface="+mn-ea"/>
              <a:cs typeface="+mn-cs"/>
            </a:rPr>
            <a:t>more language practice</a:t>
          </a:r>
          <a:r>
            <a:rPr lang="en-CA" sz="2500" b="1" kern="1200" dirty="0">
              <a:solidFill>
                <a:sysClr val="window" lastClr="FFFFFF"/>
              </a:solidFill>
              <a:latin typeface="Neue Haas Grotesk Text Pro"/>
              <a:ea typeface="+mn-ea"/>
              <a:cs typeface="+mn-cs"/>
            </a:rPr>
            <a:t> </a:t>
          </a:r>
          <a:r>
            <a:rPr lang="en-CA" sz="2500" kern="1200" dirty="0">
              <a:solidFill>
                <a:sysClr val="window" lastClr="FFFFFF"/>
              </a:solidFill>
              <a:latin typeface="Neue Haas Grotesk Text Pro"/>
              <a:ea typeface="+mn-ea"/>
              <a:cs typeface="+mn-cs"/>
            </a:rPr>
            <a:t>in less time? </a:t>
          </a:r>
          <a:endParaRPr lang="en-US" sz="2500" kern="1200" dirty="0">
            <a:solidFill>
              <a:sysClr val="window" lastClr="FFFFFF"/>
            </a:solidFill>
            <a:latin typeface="Neue Haas Grotesk Text Pro"/>
            <a:ea typeface="+mn-ea"/>
            <a:cs typeface="+mn-cs"/>
          </a:endParaRPr>
        </a:p>
      </dsp:txBody>
      <dsp:txXfrm>
        <a:off x="1456381" y="1576708"/>
        <a:ext cx="9488655" cy="1260936"/>
      </dsp:txXfrm>
    </dsp:sp>
    <dsp:sp modelId="{7A8DD6A0-68ED-4CA2-BA73-A801CC10016C}">
      <dsp:nvSpPr>
        <dsp:cNvPr id="0" name=""/>
        <dsp:cNvSpPr/>
      </dsp:nvSpPr>
      <dsp:spPr>
        <a:xfrm>
          <a:off x="0" y="3152879"/>
          <a:ext cx="10945037" cy="12609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BFAE3-9BAD-4865-9B46-228F983030BA}">
      <dsp:nvSpPr>
        <dsp:cNvPr id="0" name=""/>
        <dsp:cNvSpPr/>
      </dsp:nvSpPr>
      <dsp:spPr>
        <a:xfrm>
          <a:off x="381433" y="3436589"/>
          <a:ext cx="693514" cy="693514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C4914-94B0-4FCC-91DD-5F89D7E8F5D8}">
      <dsp:nvSpPr>
        <dsp:cNvPr id="0" name=""/>
        <dsp:cNvSpPr/>
      </dsp:nvSpPr>
      <dsp:spPr>
        <a:xfrm>
          <a:off x="1456381" y="3152879"/>
          <a:ext cx="9488655" cy="126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9" tIns="133449" rIns="133449" bIns="1334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>
              <a:solidFill>
                <a:sysClr val="window" lastClr="FFFFFF"/>
              </a:solidFill>
              <a:latin typeface="Neue Haas Grotesk Text Pro"/>
              <a:ea typeface="+mn-ea"/>
              <a:cs typeface="+mn-cs"/>
            </a:rPr>
            <a:t>What activities can I use to </a:t>
          </a:r>
          <a:r>
            <a:rPr lang="en-CA" sz="2500" b="1" kern="1200" dirty="0">
              <a:solidFill>
                <a:srgbClr val="92D050"/>
              </a:solidFill>
              <a:latin typeface="Neue Haas Grotesk Text Pro"/>
              <a:ea typeface="+mn-ea"/>
              <a:cs typeface="+mn-cs"/>
            </a:rPr>
            <a:t>bridge the gap </a:t>
          </a:r>
          <a:r>
            <a:rPr lang="en-CA" sz="2500" kern="1200" dirty="0">
              <a:solidFill>
                <a:sysClr val="window" lastClr="FFFFFF"/>
              </a:solidFill>
              <a:latin typeface="Neue Haas Grotesk Text Pro"/>
              <a:ea typeface="+mn-ea"/>
              <a:cs typeface="+mn-cs"/>
            </a:rPr>
            <a:t>in my lessons?</a:t>
          </a:r>
          <a:endParaRPr lang="en-US" sz="2500" kern="1200" dirty="0">
            <a:solidFill>
              <a:sysClr val="window" lastClr="FFFFFF"/>
            </a:solidFill>
            <a:latin typeface="Neue Haas Grotesk Text Pro"/>
            <a:ea typeface="+mn-ea"/>
            <a:cs typeface="+mn-cs"/>
          </a:endParaRPr>
        </a:p>
      </dsp:txBody>
      <dsp:txXfrm>
        <a:off x="1456381" y="3152879"/>
        <a:ext cx="9488655" cy="1260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9E73-E3FA-43BD-9D0D-386F57E8B81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987B3-0FCC-44D4-AF83-CD8E049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8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B019B-ACFD-033B-5A33-9B39DF59A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2B0C3F-EE9B-D200-6B9A-5EBD5F3A7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24636E-DE64-56EC-A48E-FAC27B231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FA792-1F9B-86E6-7A59-A3716980D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BA84-B9D2-40D8-AB94-1FB3A86BF1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50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AB308-F8CC-6EBB-CEB3-D899F86DA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65F744-11C1-169F-265E-CB77FC37DA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CF072B-5633-8BA6-C4A9-50F94362F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D41A0-F838-3E84-1FF6-3AABAAB6E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BA84-B9D2-40D8-AB94-1FB3A86BF1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94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BA84-B9D2-40D8-AB94-1FB3A86BF1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09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EAAD5-806B-DD2E-B72C-F64474715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B348C3-AD35-D23E-6AC7-7CD2D074EE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68E8AC-0B79-6DB4-A76E-A084B3A4A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90268-9E68-F586-CE44-BBB21ED41A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BA84-B9D2-40D8-AB94-1FB3A86BF1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17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E69F0-246A-A894-60FE-2567A89E0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8C0B19-B1B5-6C1E-2AD2-FD1EE706FC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96109F-C785-2FB5-9586-FBDC3BBDD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E2F1E-5731-DA36-0241-6B8AE87587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BA84-B9D2-40D8-AB94-1FB3A86BF1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11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BA84-B9D2-40D8-AB94-1FB3A86BF1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02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15FF2-3E7E-926B-D08A-1A5783ABE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0BF64E-608B-6E76-0DEB-536A78593D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B2BF42-E3CA-DA9D-D864-52B2C9A5A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D9313-08B6-08AE-6059-233AB8BB9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BA84-B9D2-40D8-AB94-1FB3A86BF1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97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3BF28-D1D1-2889-29E5-B21C0EEE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125E3F-CED0-F601-76FE-F7FFCC4EAD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DE3DA-4530-3441-E451-8D8FBD04D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94590-64BB-FEA5-8B69-E2A8BC2899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BA84-B9D2-40D8-AB94-1FB3A86BF1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2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BA84-B9D2-40D8-AB94-1FB3A86BF1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61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9D1AB-E85E-2E66-0E84-7DBA980CF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05452F-60BA-52F5-E02D-2980A4B8A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21747E-7210-89A3-CEF2-27A0FFB8B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E8585-DE8A-27F8-BE28-BBB806EB4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BA84-B9D2-40D8-AB94-1FB3A86BF1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15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17E24-840B-6723-9412-C0AA69E23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76A1E9-0738-E006-0832-3E30F2282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606BAD-793A-E1BE-78F9-631DF9900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3DA4A-FFA0-5B2D-B066-19AA7BF7E0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BA84-B9D2-40D8-AB94-1FB3A86BF1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08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987B3-0FCC-44D4-AF83-CD8E04934D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00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BA84-B9D2-40D8-AB94-1FB3A86BF1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BA84-B9D2-40D8-AB94-1FB3A86BF1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5140F-C7CD-680B-423E-018766340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8493C9-EB88-B0DA-E615-52FDCE33E5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602C91-D15E-DB9D-EE14-BC1716698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27E95-2848-F52F-1F3E-00F7B4A251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BA84-B9D2-40D8-AB94-1FB3A86BF1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5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317FA-0FE8-4D40-A036-7EEBB64E1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74B1E9-998E-B17F-4361-CE2FD65C0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F238CE-FF0F-5A53-8792-5AFE13707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79A8A-0A2E-0F74-0959-2BAB143B4B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BA84-B9D2-40D8-AB94-1FB3A86BF1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9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BA84-B9D2-40D8-AB94-1FB3A86BF1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18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68B7A-677F-970D-E480-92028B0B4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059C37-7804-26CB-7F61-8874C0C3A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4B080B-8386-7808-7391-FDC7A368E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276EE-8C14-C12C-B6BC-2660E35F6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BA84-B9D2-40D8-AB94-1FB3A86BF1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BA84-B9D2-40D8-AB94-1FB3A86BF1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13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BBA84-B9D2-40D8-AB94-1FB3A86BF1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6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0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9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7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0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5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9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2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3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1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6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3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54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5" Type="http://schemas.openxmlformats.org/officeDocument/2006/relationships/image" Target="../media/image56.png"/><Relationship Id="rId10" Type="http://schemas.openxmlformats.org/officeDocument/2006/relationships/image" Target="../media/image52.png"/><Relationship Id="rId19" Type="http://schemas.openxmlformats.org/officeDocument/2006/relationships/image" Target="../media/image47.png"/><Relationship Id="rId4" Type="http://schemas.openxmlformats.org/officeDocument/2006/relationships/image" Target="../media/image41.svg"/><Relationship Id="rId9" Type="http://schemas.openxmlformats.org/officeDocument/2006/relationships/image" Target="../media/image51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69.png"/><Relationship Id="rId18" Type="http://schemas.openxmlformats.org/officeDocument/2006/relationships/image" Target="../media/image74.sv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sv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2.svg"/><Relationship Id="rId20" Type="http://schemas.openxmlformats.org/officeDocument/2006/relationships/image" Target="../media/image7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sv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svg"/><Relationship Id="rId19" Type="http://schemas.openxmlformats.org/officeDocument/2006/relationships/image" Target="../media/image75.png"/><Relationship Id="rId4" Type="http://schemas.openxmlformats.org/officeDocument/2006/relationships/image" Target="../media/image60.svg"/><Relationship Id="rId9" Type="http://schemas.openxmlformats.org/officeDocument/2006/relationships/image" Target="../media/image65.png"/><Relationship Id="rId14" Type="http://schemas.openxmlformats.org/officeDocument/2006/relationships/image" Target="../media/image70.svg"/><Relationship Id="rId22" Type="http://schemas.openxmlformats.org/officeDocument/2006/relationships/image" Target="../media/image7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sv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svg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18.jpe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0B1B29-60C7-D30E-CC42-C45F506C4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8526145-D585-A3DE-F7C7-A0BA9C421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F17F112-C66F-E69D-28F5-0A7AB50312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BE5F5A-E5AE-59D3-D4B2-761CB1BFC7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77091" y="0"/>
            <a:ext cx="7790584" cy="4560920"/>
          </a:xfrm>
        </p:spPr>
        <p:txBody>
          <a:bodyPr anchor="b">
            <a:normAutofit/>
          </a:bodyPr>
          <a:lstStyle/>
          <a:p>
            <a:pPr algn="l"/>
            <a:r>
              <a:rPr lang="en-US" sz="7400" dirty="0"/>
              <a:t>High-Efficiency Language Drills That </a:t>
            </a:r>
            <a:r>
              <a:rPr lang="en-US" sz="74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</a:rPr>
              <a:t>Really</a:t>
            </a:r>
            <a:r>
              <a:rPr lang="en-US" sz="7400" dirty="0"/>
              <a:t> </a:t>
            </a:r>
            <a:r>
              <a:rPr lang="en-US" sz="740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Work</a:t>
            </a:r>
            <a:endParaRPr lang="en-US" sz="74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15456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80DDEA-5747-DD0B-D977-850E3F7A4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C71E9D-A803-F21E-448B-32AA2722E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3FFC7-DFBE-25E4-91FB-7C0682F1AA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14679" y="548639"/>
            <a:ext cx="3977640" cy="1165861"/>
          </a:xfrm>
        </p:spPr>
        <p:txBody>
          <a:bodyPr anchor="t">
            <a:normAutofit/>
          </a:bodyPr>
          <a:lstStyle/>
          <a:p>
            <a:r>
              <a:rPr lang="en-US" dirty="0"/>
              <a:t>What’s Missing </a:t>
            </a:r>
            <a:r>
              <a:rPr lang="en-US" dirty="0">
                <a:solidFill>
                  <a:srgbClr val="00B0F0"/>
                </a:solidFill>
              </a:rPr>
              <a:t>(Patterns)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A6D49-5747-4F58-B59E-9A71D70211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4093" y="934404"/>
            <a:ext cx="1034045" cy="1040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9BD5D8-5497-B500-8E50-3450141BF5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8" y="934404"/>
            <a:ext cx="1040128" cy="1040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81872-DDD7-B249-CD35-B5518EDE5C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44" y="934404"/>
            <a:ext cx="1040128" cy="1040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84690A-F997-06A9-6CDF-BD5868E483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3621" y="934404"/>
            <a:ext cx="1034045" cy="1040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CB8611-0AEB-8456-DFC1-83F90AAEE9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4565" y="934404"/>
            <a:ext cx="1034045" cy="1040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B1562B-CBEC-A807-0FC5-D4530F12A4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4329" y="934404"/>
            <a:ext cx="1034045" cy="1040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0B38BD-B435-3728-2AE5-823F3E870F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3857" y="934404"/>
            <a:ext cx="1034045" cy="1040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727C90-26BD-CF06-0A4D-818A45B77E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4801" y="934404"/>
            <a:ext cx="1034045" cy="10401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7A112C-90D2-7C7B-3800-5741018C36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4093" y="2908936"/>
            <a:ext cx="1034045" cy="10401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093236-BFF4-7C36-8EC6-F60B991758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108" y="2908936"/>
            <a:ext cx="1040128" cy="1040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58C09F-5730-141F-E65F-6E7E30180B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0344" y="2908936"/>
            <a:ext cx="1040128" cy="10401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17E1A2-67EE-E23C-7D56-66FBB1C00A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0580" y="2908936"/>
            <a:ext cx="1040128" cy="10401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F50D59-892E-6EC3-57DA-81682D457D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7607" y="2908936"/>
            <a:ext cx="1027962" cy="1040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5F765C-583D-3BEA-3EAE-449F5ADEA7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1288" y="2908936"/>
            <a:ext cx="1040128" cy="10401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A24CE2-3C29-76AF-449F-9CF4E6F6FC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3857" y="2908936"/>
            <a:ext cx="1034045" cy="10401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B20C5C-EA81-6317-62E7-CEB73D288F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7843" y="2908936"/>
            <a:ext cx="1027962" cy="10401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10D8DF-9367-620C-2697-AD3C84D61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52" y="4883468"/>
            <a:ext cx="1040128" cy="10401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E039CC-09EB-4238-11B1-2273DDDB9A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108" y="4883468"/>
            <a:ext cx="1040128" cy="10401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6AEBE9-EA6D-BCD7-5AC9-79BFCEDE3B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0344" y="4883468"/>
            <a:ext cx="1040128" cy="10401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8B20F0-C3DA-4A44-4A55-E860AAA2F7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3621" y="4883468"/>
            <a:ext cx="1034045" cy="10401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F35C65-547E-A48C-8D47-2EB475BAE8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24" y="4883468"/>
            <a:ext cx="1040128" cy="10401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F9412F-631A-697B-7D54-6B24FFC4A6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88" y="4883468"/>
            <a:ext cx="1040128" cy="10401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B8ED02-43FC-B446-7C82-8B8DADEFE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3857" y="4883468"/>
            <a:ext cx="1034045" cy="10401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32A2E8F-EEF8-626F-C2F0-4CAE4C9157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760" y="4883468"/>
            <a:ext cx="1040128" cy="104012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540E10B-AF50-5499-D6E8-233A7ADD9D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86171" y="126980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E9BD59-3EEA-79B1-170E-43F80050D7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86171" y="324433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000C86-A30E-A347-D52D-D00B72F7B8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15935" y="324433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73FC17-4D4A-B654-BEA2-3480064CCC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86171" y="522410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7845E5-8950-0837-3BC1-6CEDBF5F01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15935" y="522410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13851C-8881-D4E2-2EE3-2368E7B8A6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45699" y="522410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0503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3E8498D-DA8F-EF6C-5420-F153D497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515E6-0F3E-E663-A03D-B66DFD8906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77091" y="1814321"/>
            <a:ext cx="7772400" cy="4560920"/>
          </a:xfrm>
        </p:spPr>
        <p:txBody>
          <a:bodyPr anchor="b">
            <a:normAutofit/>
          </a:bodyPr>
          <a:lstStyle/>
          <a:p>
            <a:pPr algn="l"/>
            <a:r>
              <a:rPr lang="en-US" sz="7400" dirty="0"/>
              <a:t>Effective </a:t>
            </a:r>
            <a:r>
              <a:rPr lang="en-US" sz="7400" dirty="0">
                <a:solidFill>
                  <a:srgbClr val="92D050"/>
                </a:solidFill>
              </a:rPr>
              <a:t>Drills</a:t>
            </a:r>
            <a:r>
              <a:rPr lang="en-US" sz="7400" dirty="0"/>
              <a:t> for </a:t>
            </a:r>
            <a:r>
              <a:rPr lang="en-US" sz="7400" dirty="0">
                <a:solidFill>
                  <a:srgbClr val="00B0F0"/>
                </a:solidFill>
              </a:rPr>
              <a:t>Structures</a:t>
            </a:r>
            <a:endParaRPr lang="en-US" sz="7400" dirty="0"/>
          </a:p>
        </p:txBody>
      </p:sp>
    </p:spTree>
    <p:extLst>
      <p:ext uri="{BB962C8B-B14F-4D97-AF65-F5344CB8AC3E}">
        <p14:creationId xmlns:p14="http://schemas.microsoft.com/office/powerpoint/2010/main" val="156906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AB38AE-8BAA-0F83-1861-B8652BF4F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3F6BD5-95D3-B7F1-EFFA-72947B96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3161D-D61F-8538-859E-95CA1EEDD4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14679" y="548639"/>
            <a:ext cx="3977640" cy="1165861"/>
          </a:xfrm>
        </p:spPr>
        <p:txBody>
          <a:bodyPr anchor="t">
            <a:normAutofit/>
          </a:bodyPr>
          <a:lstStyle/>
          <a:p>
            <a:r>
              <a:rPr lang="en-US" dirty="0"/>
              <a:t>Speed Run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(Stopwatch)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56AB5B-5A06-9018-CDC2-6CDF8C6CE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37745" y="2097718"/>
            <a:ext cx="3193143" cy="18288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16A84D7-EEAB-E9B6-27C2-3D6F810634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7436" y="2097718"/>
            <a:ext cx="1930401" cy="18288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1C28012-01EB-2F97-EE10-6727D7277B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7691" y="3504712"/>
            <a:ext cx="1930400" cy="19304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53CFC33-FA09-DD17-8695-903686869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8342636" y="544438"/>
            <a:ext cx="2481944" cy="18288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2D17A5DE-C809-8758-4623-EBF9EC4376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80813" y="3770228"/>
            <a:ext cx="2322285" cy="18288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6BC5D65C-010D-5379-623E-2D06EEA54E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52066" y="3884528"/>
            <a:ext cx="1783296" cy="208051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57C4044-2029-F58A-A48D-4067F7ED17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16420" y="686923"/>
            <a:ext cx="2032001" cy="1828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BB072D3-1682-709D-B3C1-40A7970777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10377" y="999428"/>
            <a:ext cx="2017487" cy="18288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A7AA4C6-7033-A169-3710-658CE40CE6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391794" y="1799528"/>
            <a:ext cx="1761051" cy="197070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66B706D-2815-02DA-3CEE-7F047E0BC85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3639" y="6404228"/>
            <a:ext cx="10924722" cy="453772"/>
            <a:chOff x="163837" y="6404228"/>
            <a:chExt cx="10924722" cy="45377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6B09FA7-72C7-E4DD-7F9B-68BB7730C1D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 flipV="1">
              <a:off x="163837" y="6404228"/>
              <a:ext cx="10924720" cy="45377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21A189B-6135-737E-274F-01E489B9FCA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9267805" y="6494144"/>
              <a:ext cx="0" cy="36385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614C4C-6823-BAE8-7EDD-6D1782E155C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64065" y="6494144"/>
              <a:ext cx="0" cy="36385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8EF912A-3D65-C91E-B95D-9AD12D0BA6D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074439" y="6494144"/>
              <a:ext cx="0" cy="36385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17ECD06-44CF-29CC-0CCE-6A80409DBCF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984813" y="6494144"/>
              <a:ext cx="0" cy="36385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C14D7C3-D20A-5F53-D371-D2803EF6A80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2895187" y="6494144"/>
              <a:ext cx="0" cy="36385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5160E83-4985-C51E-B644-BCF9C8E48C0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3805561" y="6494144"/>
              <a:ext cx="0" cy="36385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FA204B0-AA14-A751-4FF1-91CCB940692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4715935" y="6494144"/>
              <a:ext cx="0" cy="36385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307E90-91A9-3628-00DE-F8B1431FF1B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5626309" y="6494144"/>
              <a:ext cx="0" cy="36385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0BAC37E-5C6F-0AED-A369-E35A257087A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6536683" y="6494144"/>
              <a:ext cx="0" cy="36385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5A7EA40-F3F6-23AA-BC50-055169A675C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447057" y="6494144"/>
              <a:ext cx="0" cy="36385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78D1C76-9D67-A4A9-4A47-765EBB81D3E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8357431" y="6494144"/>
              <a:ext cx="0" cy="36385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9C9672-0CDD-0FAE-E5DE-477F53E7727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902244" y="6676072"/>
              <a:ext cx="0" cy="18192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37C813F-B1F0-5570-2D60-9B15A727DB4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6991870" y="6676072"/>
              <a:ext cx="0" cy="18192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DB5AA0-A768-AC8A-E33C-ACB1A3E9A8C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8812618" y="6676072"/>
              <a:ext cx="0" cy="18192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90450D8-E320-357C-02E4-9CE1C99ACC5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6081496" y="6676072"/>
              <a:ext cx="0" cy="18192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60891C5-C540-5C19-DD33-44880826C0D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5171122" y="6676072"/>
              <a:ext cx="0" cy="18192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B494D82-9862-1A82-7625-41CE3CFD1D7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4260748" y="6676072"/>
              <a:ext cx="0" cy="18192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228469E-5F5A-44FB-06A4-C3FCBDC61A3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3350374" y="6676072"/>
              <a:ext cx="0" cy="18192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86DB7A5-FB05-B91C-FAAF-101D6AE0595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2440000" y="6676072"/>
              <a:ext cx="0" cy="18192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81AE0E4-5CE2-87DB-59AC-59B1E35DBC4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529626" y="6676072"/>
              <a:ext cx="0" cy="18192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B26256C-BCCE-C1BF-3D3C-8C602D792B1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619252" y="6676072"/>
              <a:ext cx="0" cy="18192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336144E-0EF4-F2A1-429F-79CC5BAD56F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1088559" y="6494144"/>
              <a:ext cx="0" cy="36385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090F4F6-7BCF-09AD-892F-4047A5B3C5F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0178179" y="6494144"/>
              <a:ext cx="0" cy="36385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7E5AFDA-E83A-D7B7-6C18-058369C9845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9722992" y="6676072"/>
              <a:ext cx="0" cy="18192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C03A088-36AE-65DD-3124-09171EECB17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10633366" y="6676072"/>
              <a:ext cx="0" cy="18192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ardrop 58">
            <a:extLst>
              <a:ext uri="{FF2B5EF4-FFF2-40B4-BE49-F238E27FC236}">
                <a16:creationId xmlns:a16="http://schemas.microsoft.com/office/drawing/2014/main" id="{47926BB4-37A5-48C7-BFA5-BAD84575FD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8100000">
            <a:off x="431629" y="5740355"/>
            <a:ext cx="404022" cy="404022"/>
          </a:xfrm>
          <a:prstGeom prst="teardrop">
            <a:avLst>
              <a:gd name="adj" fmla="val 183828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50CC44F-2576-8DB4-3C4B-D80A2D4D8C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5304" y="605971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E2A565E-B66D-941E-BD00-BC07DD4A16E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324020" y="605971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D2A681A-2DBB-236D-FAE2-B21C55B2AC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16986" y="605971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3DE1A0-95A9-D518-C1F2-213F0041EB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98735" y="6059714"/>
            <a:ext cx="47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786EF70-4148-93FB-68A6-3711233A84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16551" y="6059714"/>
            <a:ext cx="4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715A6BC-F1A1-9289-2E88-C6CBD9FD11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06315" y="605971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C42E966-78DE-C349-C8C8-3DE87B7ABE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96079" y="605971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843DF56-C322-0028-2603-9C96FA35F6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9049" y="605971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077B41E-477B-668E-FBC3-D86682C38D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70798" y="605971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747E53-E224-E080-9C63-DC616469025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06248" y="605971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FB85468-4AFE-9AF2-C352-67B6665BED3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00821" y="605971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288F86-4276-6A48-A608-33E48D5947B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85776" y="605971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86B0808-43EE-D673-7180-CCE8B1F087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3555" y="605971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22465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8961 4.81481E-6 " pathEditMode="relative" rAng="0" ptsTypes="AA">
                                      <p:cBhvr>
                                        <p:cTn id="48" dur="24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8961 4.81481E-6 " pathEditMode="relative" rAng="0" ptsTypes="AA">
                                      <p:cBhvr>
                                        <p:cTn id="52" dur="75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" grpId="0"/>
      <p:bldP spid="59" grpId="0" animBg="1"/>
      <p:bldP spid="5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61F7B1-534C-DA3B-15BD-C21AF3768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131EE1-1FC6-7CDD-BDB9-746B2AA3A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3A46B7B-AE20-E0FB-2967-6786C389DF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6" y="4"/>
            <a:ext cx="12191984" cy="68579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3093AE-34E1-BE75-55D2-CD7E1D03BE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14679" y="548639"/>
            <a:ext cx="3977640" cy="1165861"/>
          </a:xfrm>
        </p:spPr>
        <p:txBody>
          <a:bodyPr anchor="t">
            <a:normAutofit/>
          </a:bodyPr>
          <a:lstStyle/>
          <a:p>
            <a:r>
              <a:rPr lang="en-US" dirty="0"/>
              <a:t>Use It! 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(Scene)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22A9A09-E546-51E7-5DFE-EF60D91B83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35183" y="262965"/>
            <a:ext cx="2103120" cy="7315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under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4322FF0-21F9-64FD-6B11-E959A4C1F7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99519" y="1316837"/>
            <a:ext cx="2377440" cy="7315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next to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8BDAA2B-51CD-9D9B-C0D7-3F27FFB1B7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39516" y="279325"/>
            <a:ext cx="2743200" cy="7315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between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25EF891-DC99-F273-CAE0-3A479BC70C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82473" y="191058"/>
            <a:ext cx="1645920" cy="7315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near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9FF19B0-21DF-8B35-2E57-B7BE6FF454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42403" y="1089731"/>
            <a:ext cx="2377440" cy="7315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behind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9A74764-A768-4422-D1F0-84665DE256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82716" y="1348740"/>
            <a:ext cx="947602" cy="7315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in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26B5D70-E07B-ED71-83F3-4880064D90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3665" y="1010845"/>
            <a:ext cx="1005840" cy="7315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3189104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3E8498D-DA8F-EF6C-5420-F153D497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A3BA1-D117-8BC6-2A2E-64F415E78F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77091" y="1814321"/>
            <a:ext cx="7772400" cy="4560920"/>
          </a:xfrm>
        </p:spPr>
        <p:txBody>
          <a:bodyPr anchor="b">
            <a:normAutofit/>
          </a:bodyPr>
          <a:lstStyle/>
          <a:p>
            <a:pPr algn="l"/>
            <a:r>
              <a:rPr lang="en-US" sz="7400" dirty="0"/>
              <a:t>Effective </a:t>
            </a:r>
            <a:r>
              <a:rPr lang="en-US" sz="7400" dirty="0">
                <a:solidFill>
                  <a:srgbClr val="92D050"/>
                </a:solidFill>
              </a:rPr>
              <a:t>Drills</a:t>
            </a:r>
            <a:r>
              <a:rPr lang="en-US" sz="7400" dirty="0"/>
              <a:t> for </a:t>
            </a:r>
            <a:r>
              <a:rPr lang="en-US" sz="7400" dirty="0">
                <a:solidFill>
                  <a:srgbClr val="00B0F0"/>
                </a:solidFill>
              </a:rPr>
              <a:t>Dialogues</a:t>
            </a:r>
            <a:endParaRPr lang="en-US" sz="7400" dirty="0"/>
          </a:p>
        </p:txBody>
      </p:sp>
    </p:spTree>
    <p:extLst>
      <p:ext uri="{BB962C8B-B14F-4D97-AF65-F5344CB8AC3E}">
        <p14:creationId xmlns:p14="http://schemas.microsoft.com/office/powerpoint/2010/main" val="1813931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C99033-F178-29F4-485B-9BB226CB0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5779A845-335D-DC47-F051-E2FE593A67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78" y="1452430"/>
            <a:ext cx="4486542" cy="44865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69FC3-B46C-65BA-94C9-0D39A71F98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14678" y="548639"/>
            <a:ext cx="6633847" cy="1165861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Speed Dating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(Present Perfect + Past Simple)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EADFE99-81DD-2BC1-2A04-5BF650F2DE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232" y="2337990"/>
            <a:ext cx="4486542" cy="448654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7F82E6D-2532-05BF-74B0-A5CD7734B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1282" y="314060"/>
            <a:ext cx="4486542" cy="44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66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84439E-DF31-671A-3F68-3F6995B8D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FF4C-347D-34E1-CF92-30D42B5543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14679" y="548639"/>
            <a:ext cx="3977640" cy="1165861"/>
          </a:xfrm>
        </p:spPr>
        <p:txBody>
          <a:bodyPr anchor="t">
            <a:normAutofit/>
          </a:bodyPr>
          <a:lstStyle/>
          <a:p>
            <a:r>
              <a:rPr lang="en-US" dirty="0"/>
              <a:t>Jigsaw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(Table)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72F3BFE-BB8E-1A2A-CACC-8E8C4529530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446135277"/>
              </p:ext>
            </p:extLst>
          </p:nvPr>
        </p:nvGraphicFramePr>
        <p:xfrm>
          <a:off x="-79829" y="7612741"/>
          <a:ext cx="6386284" cy="40988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3201">
                  <a:extLst>
                    <a:ext uri="{9D8B030D-6E8A-4147-A177-3AD203B41FA5}">
                      <a16:colId xmlns:a16="http://schemas.microsoft.com/office/drawing/2014/main" val="1063261293"/>
                    </a:ext>
                  </a:extLst>
                </a:gridCol>
                <a:gridCol w="1719941">
                  <a:extLst>
                    <a:ext uri="{9D8B030D-6E8A-4147-A177-3AD203B41FA5}">
                      <a16:colId xmlns:a16="http://schemas.microsoft.com/office/drawing/2014/main" val="1898197812"/>
                    </a:ext>
                  </a:extLst>
                </a:gridCol>
                <a:gridCol w="1596571">
                  <a:extLst>
                    <a:ext uri="{9D8B030D-6E8A-4147-A177-3AD203B41FA5}">
                      <a16:colId xmlns:a16="http://schemas.microsoft.com/office/drawing/2014/main" val="320696407"/>
                    </a:ext>
                  </a:extLst>
                </a:gridCol>
                <a:gridCol w="1596571">
                  <a:extLst>
                    <a:ext uri="{9D8B030D-6E8A-4147-A177-3AD203B41FA5}">
                      <a16:colId xmlns:a16="http://schemas.microsoft.com/office/drawing/2014/main" val="2108802961"/>
                    </a:ext>
                  </a:extLst>
                </a:gridCol>
              </a:tblGrid>
              <a:tr h="805301">
                <a:tc>
                  <a:txBody>
                    <a:bodyPr/>
                    <a:lstStyle/>
                    <a:p>
                      <a:r>
                        <a:rPr lang="en-US" dirty="0"/>
                        <a:t>Animal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Lifespan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639354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Tarantula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10-30 years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501537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Tiger moth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10-20km/h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593134"/>
                  </a:ext>
                </a:extLst>
              </a:tr>
              <a:tr h="87763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Turtle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150g-300kg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0.3-1km/h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82510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4-9 tons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20-50 years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58091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FC2BC359-F238-616C-6D17-6080F8A241A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283253326"/>
              </p:ext>
            </p:extLst>
          </p:nvPr>
        </p:nvGraphicFramePr>
        <p:xfrm>
          <a:off x="6422571" y="7612741"/>
          <a:ext cx="6386284" cy="40988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3201">
                  <a:extLst>
                    <a:ext uri="{9D8B030D-6E8A-4147-A177-3AD203B41FA5}">
                      <a16:colId xmlns:a16="http://schemas.microsoft.com/office/drawing/2014/main" val="1063261293"/>
                    </a:ext>
                  </a:extLst>
                </a:gridCol>
                <a:gridCol w="1719941">
                  <a:extLst>
                    <a:ext uri="{9D8B030D-6E8A-4147-A177-3AD203B41FA5}">
                      <a16:colId xmlns:a16="http://schemas.microsoft.com/office/drawing/2014/main" val="1898197812"/>
                    </a:ext>
                  </a:extLst>
                </a:gridCol>
                <a:gridCol w="1596571">
                  <a:extLst>
                    <a:ext uri="{9D8B030D-6E8A-4147-A177-3AD203B41FA5}">
                      <a16:colId xmlns:a16="http://schemas.microsoft.com/office/drawing/2014/main" val="320696407"/>
                    </a:ext>
                  </a:extLst>
                </a:gridCol>
                <a:gridCol w="1596571">
                  <a:extLst>
                    <a:ext uri="{9D8B030D-6E8A-4147-A177-3AD203B41FA5}">
                      <a16:colId xmlns:a16="http://schemas.microsoft.com/office/drawing/2014/main" val="2108802961"/>
                    </a:ext>
                  </a:extLst>
                </a:gridCol>
              </a:tblGrid>
              <a:tr h="805301">
                <a:tc>
                  <a:txBody>
                    <a:bodyPr/>
                    <a:lstStyle/>
                    <a:p>
                      <a:r>
                        <a:rPr lang="en-US" dirty="0"/>
                        <a:t>Animal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Lifespan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639354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Tarantula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30-85 grams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0.5km/h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501537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&lt;1 gram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 days – 2 weeks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593134"/>
                  </a:ext>
                </a:extLst>
              </a:tr>
              <a:tr h="87763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Turtle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40-100 years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82510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T-Rex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20-35km/h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58091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DF3CB5E9-54FF-C5D0-BC9E-9541507D47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836" y="2737391"/>
            <a:ext cx="5660954" cy="3657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0E3C290-665D-DF51-B3BA-E1B2A8B483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6734" y="2737391"/>
            <a:ext cx="5660954" cy="3657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309AEAE-B215-4178-FA2B-B1F66963E3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3129" y="1965780"/>
            <a:ext cx="6425741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14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3E8498D-DA8F-EF6C-5420-F153D497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221B5-8684-34BD-7335-22BC63E79A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77090" y="1814321"/>
            <a:ext cx="8358910" cy="4560920"/>
          </a:xfrm>
        </p:spPr>
        <p:txBody>
          <a:bodyPr anchor="b">
            <a:normAutofit/>
          </a:bodyPr>
          <a:lstStyle/>
          <a:p>
            <a:pPr algn="l"/>
            <a:r>
              <a:rPr lang="en-US" sz="7400" dirty="0"/>
              <a:t>Effective </a:t>
            </a:r>
            <a:r>
              <a:rPr lang="en-US" sz="7400" dirty="0">
                <a:solidFill>
                  <a:srgbClr val="92D050"/>
                </a:solidFill>
              </a:rPr>
              <a:t>Drills</a:t>
            </a:r>
            <a:r>
              <a:rPr lang="en-US" sz="7400" dirty="0"/>
              <a:t> for </a:t>
            </a:r>
            <a:r>
              <a:rPr lang="en-US" sz="7400" dirty="0">
                <a:solidFill>
                  <a:srgbClr val="00B0F0"/>
                </a:solidFill>
              </a:rPr>
              <a:t>Freer Practice</a:t>
            </a:r>
            <a:endParaRPr lang="en-US" sz="7400" dirty="0"/>
          </a:p>
        </p:txBody>
      </p:sp>
    </p:spTree>
    <p:extLst>
      <p:ext uri="{BB962C8B-B14F-4D97-AF65-F5344CB8AC3E}">
        <p14:creationId xmlns:p14="http://schemas.microsoft.com/office/powerpoint/2010/main" val="3413556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E162BA-CB0F-98C7-9F3A-CABA8E0CA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9C45-FC2F-7FB8-24DB-A18C5BD190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14679" y="548639"/>
            <a:ext cx="3977640" cy="1165861"/>
          </a:xfrm>
        </p:spPr>
        <p:txBody>
          <a:bodyPr anchor="t">
            <a:normAutofit/>
          </a:bodyPr>
          <a:lstStyle/>
          <a:p>
            <a:r>
              <a:rPr lang="en-US" dirty="0"/>
              <a:t>Mingling Survey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(Opinions)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D7ED9C-1071-A5D6-2187-8BE2645E080D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26552269"/>
              </p:ext>
            </p:extLst>
          </p:nvPr>
        </p:nvGraphicFramePr>
        <p:xfrm>
          <a:off x="254000" y="2439127"/>
          <a:ext cx="2709333" cy="4211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17000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Fashion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9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934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Brands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858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2437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53CC238-4E83-07B5-FC80-CD897246092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375413190"/>
              </p:ext>
            </p:extLst>
          </p:nvPr>
        </p:nvGraphicFramePr>
        <p:xfrm>
          <a:off x="3175002" y="1808965"/>
          <a:ext cx="2709333" cy="4211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17000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Hobbies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9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934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Politics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858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2437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505DA5B-B7E2-8C99-35D1-B1D2FA0D353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76338897"/>
              </p:ext>
            </p:extLst>
          </p:nvPr>
        </p:nvGraphicFramePr>
        <p:xfrm>
          <a:off x="6096000" y="1178802"/>
          <a:ext cx="2709333" cy="4211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17000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Entertainment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9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934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Sports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858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2437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6787943-5FF7-D485-1DC7-8BE960509054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518606181"/>
              </p:ext>
            </p:extLst>
          </p:nvPr>
        </p:nvGraphicFramePr>
        <p:xfrm>
          <a:off x="9017002" y="548639"/>
          <a:ext cx="2709333" cy="4211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17000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Food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9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934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Religion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858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24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390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30634D-0322-C925-0681-67E1CB20D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AB0E7-2AB6-5438-D418-2C56ECB6D0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14679" y="548639"/>
            <a:ext cx="5082178" cy="1165861"/>
          </a:xfrm>
        </p:spPr>
        <p:txBody>
          <a:bodyPr anchor="t">
            <a:normAutofit/>
          </a:bodyPr>
          <a:lstStyle/>
          <a:p>
            <a:r>
              <a:rPr lang="en-US" dirty="0"/>
              <a:t>Roleplay Roulette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(Interviews)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490B564-B3C8-D602-89C0-19890BF168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0554" y="7184701"/>
            <a:ext cx="4664334" cy="38872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algn="l" rtl="0" eaLnBrk="1" latinLnBrk="0" hangingPunct="1">
              <a:lnSpc>
                <a:spcPct val="200000"/>
              </a:lnSpc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+mn-ea"/>
                <a:cs typeface="+mn-cs"/>
              </a:rPr>
              <a:t>Shop: ____________________</a:t>
            </a:r>
          </a:p>
          <a:p>
            <a:pPr marL="0" algn="l" rtl="0" eaLnBrk="1" latinLnBrk="0" hangingPunct="1">
              <a:lnSpc>
                <a:spcPct val="200000"/>
              </a:lnSpc>
            </a:pPr>
            <a:endParaRPr lang="en-US" dirty="0">
              <a:solidFill>
                <a:srgbClr val="000000"/>
              </a:solidFill>
              <a:latin typeface="Neue Haas Grotesk Text Pro" panose="020B0504020202020204" pitchFamily="34" charset="0"/>
            </a:endParaRPr>
          </a:p>
          <a:p>
            <a:pPr marL="0" algn="l" rtl="0" eaLnBrk="1" latinLnBrk="0" hangingPunct="1">
              <a:lnSpc>
                <a:spcPct val="200000"/>
              </a:lnSpc>
            </a:pPr>
            <a:r>
              <a:rPr lang="en-US" sz="1800" kern="120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+mn-ea"/>
                <a:cs typeface="+mn-cs"/>
              </a:rPr>
              <a:t>____________………………………….……  $____._____ ____________………………………….……  $____._____ ____________………………………….……  $____._____ ____________………………………….……  $____._____ ____________………………………….……  $____._____</a:t>
            </a:r>
            <a:endParaRPr lang="en-US" dirty="0"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DDEED0-85BA-32E4-1990-F9F103F35C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37122" y="4622648"/>
            <a:ext cx="1865086" cy="12482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Print" panose="02000600000000000000" pitchFamily="2" charset="0"/>
              </a:rPr>
              <a:t>Receptionist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7CC52B-B3F3-643B-6B54-E0EB5FEE3D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89430" y="3121064"/>
            <a:ext cx="1865086" cy="12482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Print" panose="02000600000000000000" pitchFamily="2" charset="0"/>
              </a:rPr>
              <a:t>Graphic Designer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9637EE-15C7-E47C-BB48-24FC41E1A1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52829" y="4128207"/>
            <a:ext cx="1865086" cy="12482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Print" panose="02000600000000000000" pitchFamily="2" charset="0"/>
              </a:rPr>
              <a:t>Customer Service</a:t>
            </a:r>
          </a:p>
          <a:p>
            <a:pPr algn="ctr"/>
            <a:r>
              <a:rPr lang="en-US" dirty="0">
                <a:latin typeface="Segoe Print" panose="02000600000000000000" pitchFamily="2" charset="0"/>
              </a:rPr>
              <a:t>Rep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506BDE-6782-E1C1-EB30-A21B1922F2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5000" y="1104435"/>
            <a:ext cx="1865086" cy="12482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Print" panose="02000600000000000000" pitchFamily="2" charset="0"/>
              </a:rPr>
              <a:t>Manager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9FFD3-6141-C6D6-36A7-BD045FD315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81313" y="1887134"/>
            <a:ext cx="1865086" cy="12482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Print" panose="02000600000000000000" pitchFamily="2" charset="0"/>
              </a:rPr>
              <a:t>Accountant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C7BD05-DF23-5BF2-C02C-69C2E1315B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0963" y="4160929"/>
            <a:ext cx="1865086" cy="12482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Print" panose="02000600000000000000" pitchFamily="2" charset="0"/>
              </a:rPr>
              <a:t>Recruiter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B4AA69-920C-46AD-CBA3-51680A4F36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20285" y="2352664"/>
            <a:ext cx="1865086" cy="12482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Print" panose="02000600000000000000" pitchFamily="2" charset="0"/>
              </a:rPr>
              <a:t>Marketer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A8317-AC4B-A362-DD41-F051E75775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8123" y="3028321"/>
            <a:ext cx="1865086" cy="12482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Print" panose="02000600000000000000" pitchFamily="2" charset="0"/>
              </a:rPr>
              <a:t>Janitor</a:t>
            </a:r>
          </a:p>
        </p:txBody>
      </p:sp>
    </p:spTree>
    <p:extLst>
      <p:ext uri="{BB962C8B-B14F-4D97-AF65-F5344CB8AC3E}">
        <p14:creationId xmlns:p14="http://schemas.microsoft.com/office/powerpoint/2010/main" val="1821105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3" grpId="0" animBg="1"/>
      <p:bldP spid="18" grpId="0" animBg="1"/>
      <p:bldP spid="1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F49C183-74A8-5E87-244E-D8EF299D3C7D}"/>
              </a:ext>
            </a:extLst>
          </p:cNvPr>
          <p:cNvGraphicFramePr>
            <a:graphicFrameLocks noGrp="1" noDrilldown="1" noMove="1" noResize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622107"/>
              </p:ext>
            </p:extLst>
          </p:nvPr>
        </p:nvGraphicFramePr>
        <p:xfrm>
          <a:off x="623482" y="909765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15715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F74C59-445A-9824-B537-A392A6ECE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E8BC8-3AF0-4268-464B-B022CB6DFB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12647" y="5348148"/>
            <a:ext cx="8328153" cy="1133856"/>
          </a:xfrm>
        </p:spPr>
        <p:txBody>
          <a:bodyPr anchor="b">
            <a:normAutofit fontScale="90000"/>
          </a:bodyPr>
          <a:lstStyle/>
          <a:p>
            <a:r>
              <a:rPr lang="en-US" sz="6000" dirty="0"/>
              <a:t>Conclusion + Questions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DBC8E093-0A40-8B82-6D89-EE47BA32C51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43317035"/>
              </p:ext>
            </p:extLst>
          </p:nvPr>
        </p:nvGraphicFramePr>
        <p:xfrm>
          <a:off x="623482" y="424467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80185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CD9A427-7CAC-4A1A-8B97-A5A4A9E78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graphicEl>
                                              <a:dgm id="{FCD9A427-7CAC-4A1A-8B97-A5A4A9E78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graphicEl>
                                              <a:dgm id="{FCD9A427-7CAC-4A1A-8B97-A5A4A9E78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graphicEl>
                                              <a:dgm id="{FCD9A427-7CAC-4A1A-8B97-A5A4A9E78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E08B50C-173E-40DA-8B3C-868AF2F50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graphicEl>
                                              <a:dgm id="{CE08B50C-173E-40DA-8B3C-868AF2F50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graphicEl>
                                              <a:dgm id="{CE08B50C-173E-40DA-8B3C-868AF2F50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graphicEl>
                                              <a:dgm id="{CE08B50C-173E-40DA-8B3C-868AF2F50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8BA70FB-C36C-45FA-A525-E6DF81561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graphicEl>
                                              <a:dgm id="{98BA70FB-C36C-45FA-A525-E6DF81561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graphicEl>
                                              <a:dgm id="{98BA70FB-C36C-45FA-A525-E6DF81561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graphicEl>
                                              <a:dgm id="{98BA70FB-C36C-45FA-A525-E6DF81561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A2A3953-79ED-44B0-909B-ACBCF9F7A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graphicEl>
                                              <a:dgm id="{1A2A3953-79ED-44B0-909B-ACBCF9F7A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graphicEl>
                                              <a:dgm id="{1A2A3953-79ED-44B0-909B-ACBCF9F7A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graphicEl>
                                              <a:dgm id="{1A2A3953-79ED-44B0-909B-ACBCF9F7A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14D4703-93AE-4CD5-A8D3-E271A696F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graphicEl>
                                              <a:dgm id="{D14D4703-93AE-4CD5-A8D3-E271A696F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graphicEl>
                                              <a:dgm id="{D14D4703-93AE-4CD5-A8D3-E271A696F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graphicEl>
                                              <a:dgm id="{D14D4703-93AE-4CD5-A8D3-E271A696F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BEE5AA3-3B22-448F-8021-D80145EEB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graphicEl>
                                              <a:dgm id="{9BEE5AA3-3B22-448F-8021-D80145EEB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graphicEl>
                                              <a:dgm id="{9BEE5AA3-3B22-448F-8021-D80145EEB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graphicEl>
                                              <a:dgm id="{9BEE5AA3-3B22-448F-8021-D80145EEB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74BFAE3-9BAD-4865-9B46-228F98303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graphicEl>
                                              <a:dgm id="{974BFAE3-9BAD-4865-9B46-228F98303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graphicEl>
                                              <a:dgm id="{974BFAE3-9BAD-4865-9B46-228F98303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graphicEl>
                                              <a:dgm id="{974BFAE3-9BAD-4865-9B46-228F98303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A8DD6A0-68ED-4CA2-BA73-A801CC100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>
                                            <p:graphicEl>
                                              <a:dgm id="{7A8DD6A0-68ED-4CA2-BA73-A801CC100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graphicEl>
                                              <a:dgm id="{7A8DD6A0-68ED-4CA2-BA73-A801CC100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graphicEl>
                                              <a:dgm id="{7A8DD6A0-68ED-4CA2-BA73-A801CC100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C4C4914-94B0-4FCC-91DD-5F89D7E8F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graphicEl>
                                              <a:dgm id="{3C4C4914-94B0-4FCC-91DD-5F89D7E8F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graphicEl>
                                              <a:dgm id="{3C4C4914-94B0-4FCC-91DD-5F89D7E8F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graphicEl>
                                              <a:dgm id="{3C4C4914-94B0-4FCC-91DD-5F89D7E8F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3E8498D-DA8F-EF6C-5420-F153D497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2703E8-EADB-156D-2708-D3C7B73956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77089" y="1814321"/>
            <a:ext cx="10448967" cy="4560920"/>
          </a:xfrm>
        </p:spPr>
        <p:txBody>
          <a:bodyPr anchor="b">
            <a:normAutofit/>
          </a:bodyPr>
          <a:lstStyle/>
          <a:p>
            <a:pPr algn="l"/>
            <a:r>
              <a:rPr lang="en-US" sz="7400" dirty="0"/>
              <a:t>From </a:t>
            </a:r>
            <a:r>
              <a:rPr lang="en-US" sz="7400" dirty="0">
                <a:solidFill>
                  <a:srgbClr val="92D050"/>
                </a:solidFill>
              </a:rPr>
              <a:t>Presentation</a:t>
            </a:r>
            <a:r>
              <a:rPr lang="en-US" sz="7400" dirty="0"/>
              <a:t> </a:t>
            </a:r>
            <a:br>
              <a:rPr lang="en-US" sz="7400" dirty="0"/>
            </a:br>
            <a:r>
              <a:rPr lang="en-US" sz="7400" dirty="0"/>
              <a:t>to </a:t>
            </a:r>
            <a:r>
              <a:rPr lang="en-US" sz="7400" dirty="0">
                <a:solidFill>
                  <a:srgbClr val="00B0F0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1542507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55687C-D479-7767-0CBC-A505E7D63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793E9B5-F469-6C95-B4D8-E8F4806F2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3" name="Graphic 12" descr="Classroom with solid fill">
            <a:extLst>
              <a:ext uri="{FF2B5EF4-FFF2-40B4-BE49-F238E27FC236}">
                <a16:creationId xmlns:a16="http://schemas.microsoft.com/office/drawing/2014/main" id="{486A56A6-B83C-845C-801E-565787E524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4800" y="5762530"/>
            <a:ext cx="914400" cy="914400"/>
          </a:xfrm>
          <a:prstGeom prst="rect">
            <a:avLst/>
          </a:prstGeom>
        </p:spPr>
      </p:pic>
      <p:pic>
        <p:nvPicPr>
          <p:cNvPr id="14" name="Graphic 13" descr="School boy with solid fill">
            <a:extLst>
              <a:ext uri="{FF2B5EF4-FFF2-40B4-BE49-F238E27FC236}">
                <a16:creationId xmlns:a16="http://schemas.microsoft.com/office/drawing/2014/main" id="{37D23B11-47CF-0401-8582-33B03A187E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6626" y="181072"/>
            <a:ext cx="914400" cy="9144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2B55A6E-034F-4FA5-B535-E7DB4FA994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38400" y="346301"/>
            <a:ext cx="7315200" cy="5839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252984-81CF-0DA0-D00D-281153152D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38400" y="5927759"/>
            <a:ext cx="7315200" cy="583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F98FAC-781A-7470-A99A-AC183E463C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0" y="3137030"/>
            <a:ext cx="3657600" cy="5839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B7FD38-35B0-1BA1-8392-7D016499FE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38400" y="3137030"/>
            <a:ext cx="3657600" cy="583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64AAD8-8C1C-632C-E119-E3A48C200E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24400" y="2206787"/>
            <a:ext cx="5029199" cy="5839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117038-29FB-CA45-9E2A-DC39A21A87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38401" y="2206787"/>
            <a:ext cx="2286000" cy="583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5F0CDD-BD0B-4DA0-37D9-8C75BE23C3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76680" y="1276544"/>
            <a:ext cx="6176920" cy="5839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A6B3D0-A416-5055-3478-49D36F6141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38400" y="1276544"/>
            <a:ext cx="1138280" cy="583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75FC04A-3E2E-BCB3-71B7-8291F57F0F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18018" y="4997516"/>
            <a:ext cx="1135581" cy="5839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BD473F4-DE6A-3160-1A52-27815A1DD2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38400" y="4997516"/>
            <a:ext cx="6179617" cy="583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5FEBA94-2054-5A09-A790-6EECBF8814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67600" y="4067273"/>
            <a:ext cx="2286000" cy="5839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89BB1E8-3CF2-E6EF-ED25-C5504AA973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38400" y="4067273"/>
            <a:ext cx="5029200" cy="583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074A9B-3FA9-E8B8-8B10-2EA18084704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51451" y="453606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POST-PRODUCTION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0CBD07-D76C-2D31-F442-0BA1AC7FAB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15499" y="6035064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PLANNING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909AB5-9343-0FA5-0CE4-696AC2657F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90435" y="1383849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A7908B0-4ABE-15B0-9E05-DD58EF55A0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15499" y="5107252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AF38A69-8899-F323-755E-71CA0D56D2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15499" y="4174578"/>
            <a:ext cx="326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PRACTICE (CONTROLLED)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F02384-A03A-173D-5000-9F67E5C05DA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95327" y="3244335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5AFA95-0090-EC0C-2055-194CD67DE4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63660" y="2312196"/>
            <a:ext cx="2412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PRACTICE (FREER)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32AFFB-8675-CB37-D318-5B9398E1B8F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23619" y="2613392"/>
            <a:ext cx="19447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/>
              <a:t>⬆️</a:t>
            </a:r>
          </a:p>
        </p:txBody>
      </p:sp>
    </p:spTree>
    <p:extLst>
      <p:ext uri="{BB962C8B-B14F-4D97-AF65-F5344CB8AC3E}">
        <p14:creationId xmlns:p14="http://schemas.microsoft.com/office/powerpoint/2010/main" val="1459616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/>
      <p:bldP spid="44" grpId="0"/>
      <p:bldP spid="46" grpId="0"/>
      <p:bldP spid="47" grpId="0"/>
      <p:bldP spid="48" grpId="0"/>
      <p:bldP spid="49" grpId="0"/>
      <p:bldP spid="50" grpId="0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101953-C89C-B15A-D7AA-1E3B3A5A2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BCBE72E-7A99-1485-E305-87292E36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0366AA-7423-3403-2D37-E27AE81FCC1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0167" y="6035064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chooses “(dis)agreeing”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0C103A-4459-5574-9422-822A0C60467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0167" y="5107252"/>
            <a:ext cx="3581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presents (dis)agreement lexis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BD6418-A2C7-C80C-C4CB-43F39FD0E4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0167" y="4174578"/>
            <a:ext cx="344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 choose which is used when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A7B1AC-CF5D-54DE-8E27-71DF16C52F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0167" y="3241904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 link quotes in pairs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0ACFAA9-A78A-3CE9-2F12-0F07C03C575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0167" y="2309230"/>
            <a:ext cx="439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 freestyle one-line ideas + responses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2AB4439-23F4-7A0F-0751-6A2FE655F5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0167" y="1383849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 debate in pairs/groups/class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3BFEC12-55FE-24FC-18A0-8B4CA815F6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0167" y="458468"/>
            <a:ext cx="363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 go fight with significant other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475099-E163-8533-31C8-A0BF6B815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6921" y="346301"/>
            <a:ext cx="7315200" cy="5839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E66D9D-FB13-A1B8-3DA9-209F05D508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6921" y="5927759"/>
            <a:ext cx="7315200" cy="583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2FDF44-DBA2-C85A-8AF5-B093803DE1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94521" y="3137030"/>
            <a:ext cx="3657600" cy="5839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C6017A-6897-421A-CB51-99C59F4CFA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6921" y="3137030"/>
            <a:ext cx="3657600" cy="583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EFC73E-E8DB-2E6A-F0F7-992ACD9608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22921" y="2206787"/>
            <a:ext cx="5029199" cy="5839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F103DC-2EFA-1520-0790-B455A52FAC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6922" y="2206787"/>
            <a:ext cx="2286000" cy="583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B5DAA9-364C-C954-027F-AE2D755D5F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5201" y="1276544"/>
            <a:ext cx="6176920" cy="5839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E6D99F-AAC0-1A82-3E0E-772CD6F6ED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6921" y="1276544"/>
            <a:ext cx="1138280" cy="583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7922AD5-567D-7F21-3C6F-EC1CA6AC63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16539" y="4997516"/>
            <a:ext cx="1135581" cy="5839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1FF10AF-DB3C-0728-4AF9-CFB39BC69E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6921" y="4997516"/>
            <a:ext cx="6179617" cy="583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B151125-3007-2EB6-ECB1-B2B6EAEF41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66121" y="4067273"/>
            <a:ext cx="2286000" cy="5839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2B3951F-3889-3567-41D2-D05ACEB11F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6921" y="4067273"/>
            <a:ext cx="5029200" cy="583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C0ACFC-56C5-4C7E-76B2-DFD14C8F2AC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9972" y="453606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POST-PRODUCTION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6DA41C5-4EE6-CC97-15FD-BCA645B88E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4020" y="6035064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PLANNING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D69386-DBF4-A389-8A9E-7A10484B163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88956" y="1383849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F0445F-B8C2-FA82-6C77-2B753C72FE1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4020" y="5107252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CE1D516-4C5F-D183-E3E6-3811459CBE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4020" y="4174578"/>
            <a:ext cx="326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PRACTICE (CONTROLLED)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71C364C-BCEB-5012-332A-4FEF0F0AAC1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93848" y="3244335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14F8EAB-DB2F-25E4-E34D-F58F88CD34F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62181" y="2312196"/>
            <a:ext cx="2412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PRACTICE (FREER)</a:t>
            </a:r>
          </a:p>
        </p:txBody>
      </p:sp>
    </p:spTree>
    <p:extLst>
      <p:ext uri="{BB962C8B-B14F-4D97-AF65-F5344CB8AC3E}">
        <p14:creationId xmlns:p14="http://schemas.microsoft.com/office/powerpoint/2010/main" val="2118517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27D875-8D11-31D4-104C-92A081B3D9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624012" y="2514600"/>
            <a:ext cx="15440025" cy="1828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813A4-5993-7AED-0868-B9B1301C2D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169942" y="3080522"/>
            <a:ext cx="6743701" cy="696957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I thought language drilling was bad!</a:t>
            </a:r>
          </a:p>
        </p:txBody>
      </p:sp>
      <p:sp>
        <p:nvSpPr>
          <p:cNvPr id="5" name="Octagon 4">
            <a:extLst>
              <a:ext uri="{FF2B5EF4-FFF2-40B4-BE49-F238E27FC236}">
                <a16:creationId xmlns:a16="http://schemas.microsoft.com/office/drawing/2014/main" id="{3E0B53D4-CEB5-418F-5670-75A9EE4946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50208" y="2344783"/>
            <a:ext cx="2168434" cy="2168434"/>
          </a:xfrm>
          <a:prstGeom prst="oct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3B126-A62F-A399-4118-B644EA090C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7699194" y="3094596"/>
            <a:ext cx="2070462" cy="745883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solidFill>
                  <a:schemeClr val="bg1"/>
                </a:solidFill>
              </a:rPr>
              <a:t>STOP</a:t>
            </a: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7" name="Octagon 6">
            <a:extLst>
              <a:ext uri="{FF2B5EF4-FFF2-40B4-BE49-F238E27FC236}">
                <a16:creationId xmlns:a16="http://schemas.microsoft.com/office/drawing/2014/main" id="{8853DDA7-678A-CE29-6B97-06C2D7C582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3653" y="4343400"/>
            <a:ext cx="2168434" cy="2168434"/>
          </a:xfrm>
          <a:prstGeom prst="oc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E3BB566-A981-8609-2F7E-737CC5ED2E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103" y="4603500"/>
            <a:ext cx="1524000" cy="1524000"/>
          </a:xfrm>
          <a:prstGeom prst="rect">
            <a:avLst/>
          </a:prstGeom>
        </p:spPr>
      </p:pic>
      <p:sp>
        <p:nvSpPr>
          <p:cNvPr id="11" name="Octagon 10">
            <a:extLst>
              <a:ext uri="{FF2B5EF4-FFF2-40B4-BE49-F238E27FC236}">
                <a16:creationId xmlns:a16="http://schemas.microsoft.com/office/drawing/2014/main" id="{76B479E8-97DB-248A-77EF-3B4979D0D4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75740" y="4343400"/>
            <a:ext cx="2168434" cy="2168434"/>
          </a:xfrm>
          <a:prstGeom prst="oc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EC5EC70-1078-E5AC-9224-10DF8B9550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897957" y="4603500"/>
            <a:ext cx="1524000" cy="1524000"/>
          </a:xfrm>
          <a:prstGeom prst="rect">
            <a:avLst/>
          </a:prstGeom>
        </p:spPr>
      </p:pic>
      <p:sp>
        <p:nvSpPr>
          <p:cNvPr id="15" name="Octagon 14">
            <a:extLst>
              <a:ext uri="{FF2B5EF4-FFF2-40B4-BE49-F238E27FC236}">
                <a16:creationId xmlns:a16="http://schemas.microsoft.com/office/drawing/2014/main" id="{B8E88135-9AA4-1993-31A0-D01DB6BCA8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7827" y="4343400"/>
            <a:ext cx="2168434" cy="2168434"/>
          </a:xfrm>
          <a:prstGeom prst="oc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E9AE338-4867-D85B-5E3C-14B9116BE2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92903" y="4665617"/>
            <a:ext cx="1524000" cy="1524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7F7AF8-207D-FC92-2656-602E5F1CE5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16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pc="300" dirty="0">
                <a:solidFill>
                  <a:schemeClr val="bg1"/>
                </a:solidFill>
              </a:rPr>
              <a:t>misconceptions</a:t>
            </a:r>
          </a:p>
        </p:txBody>
      </p:sp>
      <p:sp>
        <p:nvSpPr>
          <p:cNvPr id="22" name="Octagon 21">
            <a:extLst>
              <a:ext uri="{FF2B5EF4-FFF2-40B4-BE49-F238E27FC236}">
                <a16:creationId xmlns:a16="http://schemas.microsoft.com/office/drawing/2014/main" id="{185BFBA1-4835-4F09-401B-8BD60AFF04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19914" y="4343400"/>
            <a:ext cx="2168434" cy="2168434"/>
          </a:xfrm>
          <a:prstGeom prst="oc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B0E8B088-E97F-5475-5254-7E09F71E31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642131" y="4665617"/>
            <a:ext cx="1524000" cy="1524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46ECD9-70D5-A9C5-9D6C-A55C138519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3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2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3" grpId="1"/>
      <p:bldP spid="5" grpId="0" animBg="1"/>
      <p:bldP spid="2" grpId="0"/>
      <p:bldP spid="2" grpId="1"/>
      <p:bldP spid="7" grpId="0" animBg="1"/>
      <p:bldP spid="11" grpId="0" animBg="1"/>
      <p:bldP spid="15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0C2516-9CF7-9097-7C1A-78FB8460E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E80BF1-1A89-B43C-3ED5-30C1F88D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8DE5A7-EE50-B523-D1BE-55981E6BA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70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pc="300" dirty="0">
                <a:solidFill>
                  <a:schemeClr val="bg1"/>
                </a:solidFill>
              </a:rPr>
              <a:t>method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3A9011-8371-6F6A-F4CC-3557170ED2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885951" y="-184666"/>
            <a:ext cx="3848100" cy="722733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DF1D0A-1DA4-3217-B4AC-AE25F69BC6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6457951" y="-184666"/>
            <a:ext cx="3848100" cy="7227332"/>
          </a:xfrm>
          <a:prstGeom prst="rect">
            <a:avLst/>
          </a:prstGeom>
          <a:solidFill>
            <a:srgbClr val="080808">
              <a:alpha val="6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55E498-AA1B-6D73-B3B4-66CEF12A6E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8626" y="537793"/>
            <a:ext cx="1037998" cy="103799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6D6716C-E9B0-7AF0-4299-0662E07478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86701" y="561493"/>
            <a:ext cx="990600" cy="990600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0B0E01-822C-1E4B-3E4B-CAA6D39D789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27199" y="1575791"/>
            <a:ext cx="1965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mindless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608C33-ECBE-EF54-4913-8440E0E9C8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539464" y="1575791"/>
            <a:ext cx="1685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mindful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31178DD-AFD8-7718-6350-C3DDE3E0BE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338626" y="2697880"/>
            <a:ext cx="1037998" cy="103799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8C1680B-64CE-E31A-7FD7-0AEB54DEA2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886701" y="2721580"/>
            <a:ext cx="990600" cy="990600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BF3B883-8ED2-8436-9FCA-17C470527BC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36443" y="3735878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motiveless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E1218D-985D-575F-A906-922093E0599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77749" y="3735878"/>
            <a:ext cx="1808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mapped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242E360B-33A5-358C-9A0A-1A17ADCCDF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13753"/>
          <a:stretch/>
        </p:blipFill>
        <p:spPr>
          <a:xfrm>
            <a:off x="3338626" y="4839651"/>
            <a:ext cx="1037998" cy="103799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91370FA-14FE-6B73-1CFB-F0222326DB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886701" y="4863351"/>
            <a:ext cx="990600" cy="990600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E3B9FE8-0FC2-A8D0-B09B-74E9C5B0C9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63319" y="5877649"/>
            <a:ext cx="2693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meaningless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D63D7E-1DED-0653-D9C7-6BFE3621C3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75582" y="5877649"/>
            <a:ext cx="2412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meaningful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FC1D2-993D-21C0-D9E8-1516D864830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85682" y="6304000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effectLst>
                  <a:glow rad="101600">
                    <a:srgbClr val="FFFF89"/>
                  </a:glow>
                </a:effectLst>
              </a:rPr>
              <a:t>Sam Burns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200FC2-7648-86DD-7606-1B509F30D7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2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8" grpId="0"/>
      <p:bldP spid="29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3E8498D-DA8F-EF6C-5420-F153D497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33CFA-E686-BB3B-D7E7-19D228AE23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77091" y="1814321"/>
            <a:ext cx="7772400" cy="4560920"/>
          </a:xfrm>
        </p:spPr>
        <p:txBody>
          <a:bodyPr anchor="b">
            <a:normAutofit/>
          </a:bodyPr>
          <a:lstStyle/>
          <a:p>
            <a:pPr algn="l"/>
            <a:r>
              <a:rPr lang="en-US" sz="7400" dirty="0"/>
              <a:t>Effective </a:t>
            </a:r>
            <a:r>
              <a:rPr lang="en-US" sz="7400" dirty="0">
                <a:solidFill>
                  <a:srgbClr val="92D050"/>
                </a:solidFill>
              </a:rPr>
              <a:t>Drills</a:t>
            </a:r>
            <a:r>
              <a:rPr lang="en-US" sz="7400" dirty="0"/>
              <a:t> for </a:t>
            </a:r>
            <a:r>
              <a:rPr lang="en-US" sz="7400" dirty="0">
                <a:solidFill>
                  <a:srgbClr val="00B0F0"/>
                </a:solidFill>
              </a:rPr>
              <a:t>Lexis</a:t>
            </a:r>
          </a:p>
        </p:txBody>
      </p:sp>
    </p:spTree>
    <p:extLst>
      <p:ext uri="{BB962C8B-B14F-4D97-AF65-F5344CB8AC3E}">
        <p14:creationId xmlns:p14="http://schemas.microsoft.com/office/powerpoint/2010/main" val="2716499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D1D22E-5996-E45B-92B2-659F701A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2F71C-87F1-730D-0D85-36C59CC124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14679" y="548639"/>
            <a:ext cx="3977640" cy="1165861"/>
          </a:xfrm>
        </p:spPr>
        <p:txBody>
          <a:bodyPr anchor="t">
            <a:normAutofit/>
          </a:bodyPr>
          <a:lstStyle/>
          <a:p>
            <a:r>
              <a:rPr lang="en-US" dirty="0"/>
              <a:t>Memory Drill </a:t>
            </a:r>
            <a:r>
              <a:rPr lang="en-US" dirty="0">
                <a:solidFill>
                  <a:srgbClr val="00B0F0"/>
                </a:solidFill>
              </a:rPr>
              <a:t>(Silent)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4E93E8-FA93-E30A-D15F-585DA5A6E0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56" y="4242437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E6E67B-F471-8E1A-CA66-3DF13276F9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05" y="800100"/>
            <a:ext cx="1828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31A43-A770-4AC0-8637-3257CED083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302" y="4520778"/>
            <a:ext cx="1828800" cy="182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494FBD-B598-1027-ED64-D3B1971BBE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313" y="1904659"/>
            <a:ext cx="1828800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CFF6DB-828A-A9BF-0A5F-BB9D38F4D9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116" y="3328037"/>
            <a:ext cx="1828800" cy="1828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443A40-89A8-569F-3673-13DCBB4E3F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314" y="548639"/>
            <a:ext cx="1828800" cy="1828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854806-B33B-B90E-7402-695027D2B0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06" y="75859"/>
            <a:ext cx="1828800" cy="18288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F2120B4-92B2-694D-EA7D-F741423F121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03374" y="2751801"/>
            <a:ext cx="1152130" cy="582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law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A42CBEB-9EBC-D76A-22DE-43784A3E2E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27472" y="6349578"/>
            <a:ext cx="1444460" cy="582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prison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6B7BF58-A7B7-EBFE-FDF7-BA4108533F5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52716" y="6147096"/>
            <a:ext cx="1698540" cy="582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court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FB6EB6C-5375-5D60-5807-F34F09CDF30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71932" y="3823695"/>
            <a:ext cx="1701664" cy="582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judge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8E652F2-D2B6-62D1-D69E-6288A31EFE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64411" y="1904659"/>
            <a:ext cx="2460414" cy="582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detective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3482897-B6E4-1607-C28B-4B367AEE6B5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77766" y="2377439"/>
            <a:ext cx="2133996" cy="582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evidence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A00DC49-F1A6-6745-74B3-A11CE606D7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32306" y="5181574"/>
            <a:ext cx="2178644" cy="582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criminal</a:t>
            </a:r>
          </a:p>
        </p:txBody>
      </p:sp>
    </p:spTree>
    <p:extLst>
      <p:ext uri="{BB962C8B-B14F-4D97-AF65-F5344CB8AC3E}">
        <p14:creationId xmlns:p14="http://schemas.microsoft.com/office/powerpoint/2010/main" val="1136876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373</Words>
  <Application>Microsoft Office PowerPoint</Application>
  <PresentationFormat>Widescreen</PresentationFormat>
  <Paragraphs>185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UD Digi Kyokasho NK-B</vt:lpstr>
      <vt:lpstr>Aptos</vt:lpstr>
      <vt:lpstr>Arial</vt:lpstr>
      <vt:lpstr>Neue Haas Grotesk Text Pro</vt:lpstr>
      <vt:lpstr>Segoe Print</vt:lpstr>
      <vt:lpstr>VanillaVTI</vt:lpstr>
      <vt:lpstr>High-Efficiency Language Drills That Really Work</vt:lpstr>
      <vt:lpstr>PowerPoint Presentation</vt:lpstr>
      <vt:lpstr>From Presentation  to Production</vt:lpstr>
      <vt:lpstr>PowerPoint Presentation</vt:lpstr>
      <vt:lpstr>PowerPoint Presentation</vt:lpstr>
      <vt:lpstr>STOP</vt:lpstr>
      <vt:lpstr>PowerPoint Presentation</vt:lpstr>
      <vt:lpstr>Effective Drills for Lexis</vt:lpstr>
      <vt:lpstr>Memory Drill (Silent)</vt:lpstr>
      <vt:lpstr>What’s Missing (Patterns)</vt:lpstr>
      <vt:lpstr>Effective Drills for Structures</vt:lpstr>
      <vt:lpstr>Speed Run (Stopwatch)</vt:lpstr>
      <vt:lpstr>Use It!  (Scene)</vt:lpstr>
      <vt:lpstr>Effective Drills for Dialogues</vt:lpstr>
      <vt:lpstr>Speed Dating (Present Perfect + Past Simple)</vt:lpstr>
      <vt:lpstr>Jigsaw (Table)</vt:lpstr>
      <vt:lpstr>Effective Drills for Freer Practice</vt:lpstr>
      <vt:lpstr>Mingling Survey (Opinions)</vt:lpstr>
      <vt:lpstr>Roleplay Roulette (Interviews)</vt:lpstr>
      <vt:lpstr>Conclusion +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 Burns</dc:creator>
  <cp:lastModifiedBy>Samuel Burns</cp:lastModifiedBy>
  <cp:revision>2</cp:revision>
  <dcterms:created xsi:type="dcterms:W3CDTF">2025-04-05T09:28:02Z</dcterms:created>
  <dcterms:modified xsi:type="dcterms:W3CDTF">2025-06-23T10:12:45Z</dcterms:modified>
</cp:coreProperties>
</file>