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7" r:id="rId4"/>
    <p:sldId id="286" r:id="rId5"/>
    <p:sldId id="262" r:id="rId6"/>
    <p:sldId id="260" r:id="rId7"/>
    <p:sldId id="258" r:id="rId8"/>
    <p:sldId id="259" r:id="rId9"/>
    <p:sldId id="281" r:id="rId10"/>
    <p:sldId id="263" r:id="rId11"/>
    <p:sldId id="261" r:id="rId12"/>
    <p:sldId id="271" r:id="rId13"/>
    <p:sldId id="264" r:id="rId14"/>
    <p:sldId id="282" r:id="rId15"/>
    <p:sldId id="272" r:id="rId16"/>
    <p:sldId id="273" r:id="rId17"/>
    <p:sldId id="274" r:id="rId18"/>
    <p:sldId id="283" r:id="rId19"/>
    <p:sldId id="284" r:id="rId20"/>
    <p:sldId id="288" r:id="rId21"/>
    <p:sldId id="276" r:id="rId22"/>
    <p:sldId id="289" r:id="rId23"/>
    <p:sldId id="290" r:id="rId24"/>
    <p:sldId id="285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256039-BCE1-06CE-DE8F-FF6857934D6A}" name="Michael Karas" initials="MK" userId="c6a453242b7f4f8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aras" userId="c6a453242b7f4f8d" providerId="LiveId" clId="{F13A2844-BC03-42A6-90D8-B86D74BF4C2C}"/>
    <pc:docChg chg="undo custSel addSld delSld modSld sldOrd">
      <pc:chgData name="Michael Karas" userId="c6a453242b7f4f8d" providerId="LiveId" clId="{F13A2844-BC03-42A6-90D8-B86D74BF4C2C}" dt="2024-10-11T17:26:24.927" v="8930"/>
      <pc:docMkLst>
        <pc:docMk/>
      </pc:docMkLst>
      <pc:sldChg chg="addSp delSp modSp del mod ord setBg">
        <pc:chgData name="Michael Karas" userId="c6a453242b7f4f8d" providerId="LiveId" clId="{F13A2844-BC03-42A6-90D8-B86D74BF4C2C}" dt="2024-09-30T20:00:15.669" v="4380" actId="2696"/>
        <pc:sldMkLst>
          <pc:docMk/>
          <pc:sldMk cId="3844953262" sldId="257"/>
        </pc:sldMkLst>
        <pc:spChg chg="add del mod">
          <ac:chgData name="Michael Karas" userId="c6a453242b7f4f8d" providerId="LiveId" clId="{F13A2844-BC03-42A6-90D8-B86D74BF4C2C}" dt="2024-09-28T16:48:44.962" v="28" actId="20577"/>
          <ac:spMkLst>
            <pc:docMk/>
            <pc:sldMk cId="3844953262" sldId="257"/>
            <ac:spMk id="2" creationId="{4ED69E7F-36D4-C964-28D1-EB1AD6D40F9F}"/>
          </ac:spMkLst>
        </pc:spChg>
        <pc:spChg chg="del">
          <ac:chgData name="Michael Karas" userId="c6a453242b7f4f8d" providerId="LiveId" clId="{F13A2844-BC03-42A6-90D8-B86D74BF4C2C}" dt="2024-09-28T16:38:32.915" v="0"/>
          <ac:spMkLst>
            <pc:docMk/>
            <pc:sldMk cId="3844953262" sldId="257"/>
            <ac:spMk id="3" creationId="{4DEEB41F-FC85-FE9F-58C7-96763618AF74}"/>
          </ac:spMkLst>
        </pc:spChg>
        <pc:picChg chg="add mod">
          <ac:chgData name="Michael Karas" userId="c6a453242b7f4f8d" providerId="LiveId" clId="{F13A2844-BC03-42A6-90D8-B86D74BF4C2C}" dt="2024-09-28T16:39:01.324" v="4" actId="26606"/>
          <ac:picMkLst>
            <pc:docMk/>
            <pc:sldMk cId="3844953262" sldId="257"/>
            <ac:picMk id="4" creationId="{B1430EA8-1569-C922-A612-1A43A264CC8D}"/>
          </ac:picMkLst>
        </pc:picChg>
      </pc:sldChg>
      <pc:sldChg chg="modSp new mod modAnim">
        <pc:chgData name="Michael Karas" userId="c6a453242b7f4f8d" providerId="LiveId" clId="{F13A2844-BC03-42A6-90D8-B86D74BF4C2C}" dt="2024-10-08T21:21:44.680" v="6059"/>
        <pc:sldMkLst>
          <pc:docMk/>
          <pc:sldMk cId="2915258891" sldId="258"/>
        </pc:sldMkLst>
        <pc:spChg chg="mod">
          <ac:chgData name="Michael Karas" userId="c6a453242b7f4f8d" providerId="LiveId" clId="{F13A2844-BC03-42A6-90D8-B86D74BF4C2C}" dt="2024-09-28T16:51:12.008" v="61" actId="20577"/>
          <ac:spMkLst>
            <pc:docMk/>
            <pc:sldMk cId="2915258891" sldId="258"/>
            <ac:spMk id="2" creationId="{C8059DF9-EA00-8AE7-E6FE-C47DA2EF727D}"/>
          </ac:spMkLst>
        </pc:spChg>
        <pc:spChg chg="mod">
          <ac:chgData name="Michael Karas" userId="c6a453242b7f4f8d" providerId="LiveId" clId="{F13A2844-BC03-42A6-90D8-B86D74BF4C2C}" dt="2024-09-30T15:31:41.807" v="294" actId="20577"/>
          <ac:spMkLst>
            <pc:docMk/>
            <pc:sldMk cId="2915258891" sldId="258"/>
            <ac:spMk id="3" creationId="{65571D33-5674-6F56-1854-0878C41400BD}"/>
          </ac:spMkLst>
        </pc:spChg>
      </pc:sldChg>
      <pc:sldChg chg="modSp new mod ord modAnim">
        <pc:chgData name="Michael Karas" userId="c6a453242b7f4f8d" providerId="LiveId" clId="{F13A2844-BC03-42A6-90D8-B86D74BF4C2C}" dt="2024-10-08T21:26:07.329" v="6070"/>
        <pc:sldMkLst>
          <pc:docMk/>
          <pc:sldMk cId="2239904993" sldId="259"/>
        </pc:sldMkLst>
        <pc:spChg chg="mod">
          <ac:chgData name="Michael Karas" userId="c6a453242b7f4f8d" providerId="LiveId" clId="{F13A2844-BC03-42A6-90D8-B86D74BF4C2C}" dt="2024-09-30T17:01:35.889" v="348" actId="20577"/>
          <ac:spMkLst>
            <pc:docMk/>
            <pc:sldMk cId="2239904993" sldId="259"/>
            <ac:spMk id="2" creationId="{BB6F7DB5-95C7-7FDA-B162-E304BC489DBC}"/>
          </ac:spMkLst>
        </pc:spChg>
        <pc:spChg chg="mod">
          <ac:chgData name="Michael Karas" userId="c6a453242b7f4f8d" providerId="LiveId" clId="{F13A2844-BC03-42A6-90D8-B86D74BF4C2C}" dt="2024-10-08T21:22:32.196" v="6062" actId="20577"/>
          <ac:spMkLst>
            <pc:docMk/>
            <pc:sldMk cId="2239904993" sldId="259"/>
            <ac:spMk id="3" creationId="{A68CBFFC-8A87-7E05-2D55-226CC64563B5}"/>
          </ac:spMkLst>
        </pc:spChg>
      </pc:sldChg>
      <pc:sldChg chg="add">
        <pc:chgData name="Michael Karas" userId="c6a453242b7f4f8d" providerId="LiveId" clId="{F13A2844-BC03-42A6-90D8-B86D74BF4C2C}" dt="2024-09-28T17:06:02.896" v="258"/>
        <pc:sldMkLst>
          <pc:docMk/>
          <pc:sldMk cId="2995103463" sldId="260"/>
        </pc:sldMkLst>
      </pc:sldChg>
      <pc:sldChg chg="modSp add mod ord modAnim">
        <pc:chgData name="Michael Karas" userId="c6a453242b7f4f8d" providerId="LiveId" clId="{F13A2844-BC03-42A6-90D8-B86D74BF4C2C}" dt="2024-10-08T21:39:34.813" v="6571"/>
        <pc:sldMkLst>
          <pc:docMk/>
          <pc:sldMk cId="2562723410" sldId="261"/>
        </pc:sldMkLst>
        <pc:spChg chg="mod">
          <ac:chgData name="Michael Karas" userId="c6a453242b7f4f8d" providerId="LiveId" clId="{F13A2844-BC03-42A6-90D8-B86D74BF4C2C}" dt="2024-09-30T17:37:51.133" v="1032" actId="20577"/>
          <ac:spMkLst>
            <pc:docMk/>
            <pc:sldMk cId="2562723410" sldId="261"/>
            <ac:spMk id="3" creationId="{1A38698C-B296-928B-E2A7-19E0D9F7905D}"/>
          </ac:spMkLst>
        </pc:spChg>
      </pc:sldChg>
      <pc:sldChg chg="addSp delSp modSp new mod ord">
        <pc:chgData name="Michael Karas" userId="c6a453242b7f4f8d" providerId="LiveId" clId="{F13A2844-BC03-42A6-90D8-B86D74BF4C2C}" dt="2024-09-30T21:28:06.112" v="4876"/>
        <pc:sldMkLst>
          <pc:docMk/>
          <pc:sldMk cId="1410416488" sldId="262"/>
        </pc:sldMkLst>
        <pc:spChg chg="mod">
          <ac:chgData name="Michael Karas" userId="c6a453242b7f4f8d" providerId="LiveId" clId="{F13A2844-BC03-42A6-90D8-B86D74BF4C2C}" dt="2024-09-30T15:19:01.166" v="292" actId="20577"/>
          <ac:spMkLst>
            <pc:docMk/>
            <pc:sldMk cId="1410416488" sldId="262"/>
            <ac:spMk id="2" creationId="{36C97D6F-BCE8-7BB9-8EFF-047F3A4A1AE9}"/>
          </ac:spMkLst>
        </pc:spChg>
        <pc:spChg chg="del">
          <ac:chgData name="Michael Karas" userId="c6a453242b7f4f8d" providerId="LiveId" clId="{F13A2844-BC03-42A6-90D8-B86D74BF4C2C}" dt="2024-09-30T15:18:48.681" v="267"/>
          <ac:spMkLst>
            <pc:docMk/>
            <pc:sldMk cId="1410416488" sldId="262"/>
            <ac:spMk id="3" creationId="{F8144A4C-67AB-B52A-F7B5-BB8E944199B5}"/>
          </ac:spMkLst>
        </pc:spChg>
        <pc:picChg chg="add mod">
          <ac:chgData name="Michael Karas" userId="c6a453242b7f4f8d" providerId="LiveId" clId="{F13A2844-BC03-42A6-90D8-B86D74BF4C2C}" dt="2024-09-30T15:19:05.975" v="293" actId="1076"/>
          <ac:picMkLst>
            <pc:docMk/>
            <pc:sldMk cId="1410416488" sldId="262"/>
            <ac:picMk id="4" creationId="{7AC40DCB-5172-8A9A-5A18-E5EECE184A38}"/>
          </ac:picMkLst>
        </pc:picChg>
      </pc:sldChg>
      <pc:sldChg chg="modSp new mod modAnim">
        <pc:chgData name="Michael Karas" userId="c6a453242b7f4f8d" providerId="LiveId" clId="{F13A2844-BC03-42A6-90D8-B86D74BF4C2C}" dt="2024-10-08T21:39:26.968" v="6570"/>
        <pc:sldMkLst>
          <pc:docMk/>
          <pc:sldMk cId="2042079187" sldId="263"/>
        </pc:sldMkLst>
        <pc:spChg chg="mod">
          <ac:chgData name="Michael Karas" userId="c6a453242b7f4f8d" providerId="LiveId" clId="{F13A2844-BC03-42A6-90D8-B86D74BF4C2C}" dt="2024-09-30T17:30:51.015" v="826" actId="20577"/>
          <ac:spMkLst>
            <pc:docMk/>
            <pc:sldMk cId="2042079187" sldId="263"/>
            <ac:spMk id="2" creationId="{DEF6FA1B-F7B6-9ED0-F779-7D9DB178FFC6}"/>
          </ac:spMkLst>
        </pc:spChg>
        <pc:spChg chg="mod">
          <ac:chgData name="Michael Karas" userId="c6a453242b7f4f8d" providerId="LiveId" clId="{F13A2844-BC03-42A6-90D8-B86D74BF4C2C}" dt="2024-09-30T17:37:38.618" v="1011" actId="20577"/>
          <ac:spMkLst>
            <pc:docMk/>
            <pc:sldMk cId="2042079187" sldId="263"/>
            <ac:spMk id="3" creationId="{C2589FC0-6BCA-2C4B-B028-20F898E1A394}"/>
          </ac:spMkLst>
        </pc:spChg>
      </pc:sldChg>
      <pc:sldChg chg="modSp new mod modAnim">
        <pc:chgData name="Michael Karas" userId="c6a453242b7f4f8d" providerId="LiveId" clId="{F13A2844-BC03-42A6-90D8-B86D74BF4C2C}" dt="2024-10-08T21:40:13.451" v="6575"/>
        <pc:sldMkLst>
          <pc:docMk/>
          <pc:sldMk cId="2198048693" sldId="264"/>
        </pc:sldMkLst>
        <pc:spChg chg="mod">
          <ac:chgData name="Michael Karas" userId="c6a453242b7f4f8d" providerId="LiveId" clId="{F13A2844-BC03-42A6-90D8-B86D74BF4C2C}" dt="2024-09-30T19:49:37.932" v="3824" actId="20577"/>
          <ac:spMkLst>
            <pc:docMk/>
            <pc:sldMk cId="2198048693" sldId="264"/>
            <ac:spMk id="2" creationId="{02607C33-67B1-679C-34FD-5D8A8470AD51}"/>
          </ac:spMkLst>
        </pc:spChg>
        <pc:spChg chg="mod">
          <ac:chgData name="Michael Karas" userId="c6a453242b7f4f8d" providerId="LiveId" clId="{F13A2844-BC03-42A6-90D8-B86D74BF4C2C}" dt="2024-09-30T17:55:10.782" v="1310" actId="20577"/>
          <ac:spMkLst>
            <pc:docMk/>
            <pc:sldMk cId="2198048693" sldId="264"/>
            <ac:spMk id="3" creationId="{D6F21477-C7CB-2B02-D222-93D775A77E51}"/>
          </ac:spMkLst>
        </pc:spChg>
      </pc:sldChg>
      <pc:sldChg chg="add modAnim">
        <pc:chgData name="Michael Karas" userId="c6a453242b7f4f8d" providerId="LiveId" clId="{F13A2844-BC03-42A6-90D8-B86D74BF4C2C}" dt="2024-10-08T21:39:54.765" v="6573"/>
        <pc:sldMkLst>
          <pc:docMk/>
          <pc:sldMk cId="3849723545" sldId="271"/>
        </pc:sldMkLst>
      </pc:sldChg>
      <pc:sldChg chg="modSp new mod modAnim">
        <pc:chgData name="Michael Karas" userId="c6a453242b7f4f8d" providerId="LiveId" clId="{F13A2844-BC03-42A6-90D8-B86D74BF4C2C}" dt="2024-10-08T21:43:19.577" v="6859"/>
        <pc:sldMkLst>
          <pc:docMk/>
          <pc:sldMk cId="2252711935" sldId="272"/>
        </pc:sldMkLst>
        <pc:spChg chg="mod">
          <ac:chgData name="Michael Karas" userId="c6a453242b7f4f8d" providerId="LiveId" clId="{F13A2844-BC03-42A6-90D8-B86D74BF4C2C}" dt="2024-09-30T17:59:30.652" v="1359" actId="20577"/>
          <ac:spMkLst>
            <pc:docMk/>
            <pc:sldMk cId="2252711935" sldId="272"/>
            <ac:spMk id="2" creationId="{5F66FA48-AD3F-C0CE-53AD-F050E8F6C18D}"/>
          </ac:spMkLst>
        </pc:spChg>
        <pc:spChg chg="mod">
          <ac:chgData name="Michael Karas" userId="c6a453242b7f4f8d" providerId="LiveId" clId="{F13A2844-BC03-42A6-90D8-B86D74BF4C2C}" dt="2024-10-08T21:43:02.339" v="6858" actId="20577"/>
          <ac:spMkLst>
            <pc:docMk/>
            <pc:sldMk cId="2252711935" sldId="272"/>
            <ac:spMk id="3" creationId="{CD76A37A-4A30-9E04-ECB9-1BA3BF1E9C35}"/>
          </ac:spMkLst>
        </pc:spChg>
      </pc:sldChg>
      <pc:sldChg chg="modSp new mod modAnim">
        <pc:chgData name="Michael Karas" userId="c6a453242b7f4f8d" providerId="LiveId" clId="{F13A2844-BC03-42A6-90D8-B86D74BF4C2C}" dt="2024-10-08T21:44:54.264" v="6864"/>
        <pc:sldMkLst>
          <pc:docMk/>
          <pc:sldMk cId="3919776031" sldId="273"/>
        </pc:sldMkLst>
        <pc:spChg chg="mod">
          <ac:chgData name="Michael Karas" userId="c6a453242b7f4f8d" providerId="LiveId" clId="{F13A2844-BC03-42A6-90D8-B86D74BF4C2C}" dt="2024-09-30T18:06:23.821" v="1716" actId="20577"/>
          <ac:spMkLst>
            <pc:docMk/>
            <pc:sldMk cId="3919776031" sldId="273"/>
            <ac:spMk id="2" creationId="{37F97681-2715-9669-EDC7-326E0009790C}"/>
          </ac:spMkLst>
        </pc:spChg>
        <pc:spChg chg="mod">
          <ac:chgData name="Michael Karas" userId="c6a453242b7f4f8d" providerId="LiveId" clId="{F13A2844-BC03-42A6-90D8-B86D74BF4C2C}" dt="2024-09-30T18:14:09.202" v="2362" actId="20578"/>
          <ac:spMkLst>
            <pc:docMk/>
            <pc:sldMk cId="3919776031" sldId="273"/>
            <ac:spMk id="3" creationId="{AB74F2A3-116E-9AEA-1E4B-480790B00A81}"/>
          </ac:spMkLst>
        </pc:spChg>
      </pc:sldChg>
      <pc:sldChg chg="modSp new mod modAnim">
        <pc:chgData name="Michael Karas" userId="c6a453242b7f4f8d" providerId="LiveId" clId="{F13A2844-BC03-42A6-90D8-B86D74BF4C2C}" dt="2024-10-08T21:45:34.275" v="6865"/>
        <pc:sldMkLst>
          <pc:docMk/>
          <pc:sldMk cId="3599572887" sldId="274"/>
        </pc:sldMkLst>
        <pc:spChg chg="mod">
          <ac:chgData name="Michael Karas" userId="c6a453242b7f4f8d" providerId="LiveId" clId="{F13A2844-BC03-42A6-90D8-B86D74BF4C2C}" dt="2024-09-30T18:22:32.793" v="2522" actId="20577"/>
          <ac:spMkLst>
            <pc:docMk/>
            <pc:sldMk cId="3599572887" sldId="274"/>
            <ac:spMk id="2" creationId="{7A2BB7AA-5F32-11A1-271F-3276D4CA1691}"/>
          </ac:spMkLst>
        </pc:spChg>
        <pc:spChg chg="mod">
          <ac:chgData name="Michael Karas" userId="c6a453242b7f4f8d" providerId="LiveId" clId="{F13A2844-BC03-42A6-90D8-B86D74BF4C2C}" dt="2024-09-30T18:29:11.532" v="2845" actId="20577"/>
          <ac:spMkLst>
            <pc:docMk/>
            <pc:sldMk cId="3599572887" sldId="274"/>
            <ac:spMk id="3" creationId="{FB44C1DE-E31A-9598-D149-AD3C88022C05}"/>
          </ac:spMkLst>
        </pc:spChg>
      </pc:sldChg>
      <pc:sldChg chg="addSp delSp modSp new del mod modClrScheme chgLayout">
        <pc:chgData name="Michael Karas" userId="c6a453242b7f4f8d" providerId="LiveId" clId="{F13A2844-BC03-42A6-90D8-B86D74BF4C2C}" dt="2024-10-08T21:50:48.910" v="7256" actId="2696"/>
        <pc:sldMkLst>
          <pc:docMk/>
          <pc:sldMk cId="3569161794" sldId="275"/>
        </pc:sldMkLst>
        <pc:spChg chg="del mod ord">
          <ac:chgData name="Michael Karas" userId="c6a453242b7f4f8d" providerId="LiveId" clId="{F13A2844-BC03-42A6-90D8-B86D74BF4C2C}" dt="2024-09-30T18:29:56.651" v="2847" actId="700"/>
          <ac:spMkLst>
            <pc:docMk/>
            <pc:sldMk cId="3569161794" sldId="275"/>
            <ac:spMk id="2" creationId="{D1A9AA49-0CE0-64C1-4C7F-AFFF9E5BC350}"/>
          </ac:spMkLst>
        </pc:spChg>
        <pc:spChg chg="del mod ord">
          <ac:chgData name="Michael Karas" userId="c6a453242b7f4f8d" providerId="LiveId" clId="{F13A2844-BC03-42A6-90D8-B86D74BF4C2C}" dt="2024-09-30T18:29:56.651" v="2847" actId="700"/>
          <ac:spMkLst>
            <pc:docMk/>
            <pc:sldMk cId="3569161794" sldId="275"/>
            <ac:spMk id="3" creationId="{81CB1262-49A0-2850-2E9B-B611381F26C5}"/>
          </ac:spMkLst>
        </pc:spChg>
        <pc:spChg chg="add mod ord">
          <ac:chgData name="Michael Karas" userId="c6a453242b7f4f8d" providerId="LiveId" clId="{F13A2844-BC03-42A6-90D8-B86D74BF4C2C}" dt="2024-09-30T21:36:32.742" v="4969" actId="13926"/>
          <ac:spMkLst>
            <pc:docMk/>
            <pc:sldMk cId="3569161794" sldId="275"/>
            <ac:spMk id="4" creationId="{F84C1546-7287-3973-A7D4-1AE36C3236EF}"/>
          </ac:spMkLst>
        </pc:spChg>
        <pc:spChg chg="add mod ord">
          <ac:chgData name="Michael Karas" userId="c6a453242b7f4f8d" providerId="LiveId" clId="{F13A2844-BC03-42A6-90D8-B86D74BF4C2C}" dt="2024-09-30T18:30:13.551" v="2908" actId="20577"/>
          <ac:spMkLst>
            <pc:docMk/>
            <pc:sldMk cId="3569161794" sldId="275"/>
            <ac:spMk id="5" creationId="{BBDB6DC9-D5B0-3B73-B196-717890BFE54C}"/>
          </ac:spMkLst>
        </pc:spChg>
        <pc:spChg chg="add mod ord">
          <ac:chgData name="Michael Karas" userId="c6a453242b7f4f8d" providerId="LiveId" clId="{F13A2844-BC03-42A6-90D8-B86D74BF4C2C}" dt="2024-09-30T19:38:30.004" v="3460" actId="20577"/>
          <ac:spMkLst>
            <pc:docMk/>
            <pc:sldMk cId="3569161794" sldId="275"/>
            <ac:spMk id="6" creationId="{4AD6602A-729A-4107-E2D7-5C28C1E198E2}"/>
          </ac:spMkLst>
        </pc:spChg>
        <pc:spChg chg="add mod ord">
          <ac:chgData name="Michael Karas" userId="c6a453242b7f4f8d" providerId="LiveId" clId="{F13A2844-BC03-42A6-90D8-B86D74BF4C2C}" dt="2024-09-30T18:30:22.266" v="2937" actId="20577"/>
          <ac:spMkLst>
            <pc:docMk/>
            <pc:sldMk cId="3569161794" sldId="275"/>
            <ac:spMk id="7" creationId="{ED2B376E-B0B3-C6E8-916E-A0495FD9C380}"/>
          </ac:spMkLst>
        </pc:spChg>
        <pc:spChg chg="add mod ord">
          <ac:chgData name="Michael Karas" userId="c6a453242b7f4f8d" providerId="LiveId" clId="{F13A2844-BC03-42A6-90D8-B86D74BF4C2C}" dt="2024-09-30T19:44:29.477" v="3814" actId="20577"/>
          <ac:spMkLst>
            <pc:docMk/>
            <pc:sldMk cId="3569161794" sldId="275"/>
            <ac:spMk id="8" creationId="{760CA20B-CC84-9BAB-9CED-0868DC413F23}"/>
          </ac:spMkLst>
        </pc:spChg>
        <pc:spChg chg="add del">
          <ac:chgData name="Michael Karas" userId="c6a453242b7f4f8d" providerId="LiveId" clId="{F13A2844-BC03-42A6-90D8-B86D74BF4C2C}" dt="2024-09-30T19:16:44.912" v="2956" actId="11529"/>
          <ac:spMkLst>
            <pc:docMk/>
            <pc:sldMk cId="3569161794" sldId="275"/>
            <ac:spMk id="9" creationId="{01AFE869-262A-695B-DE5D-13CE18B99551}"/>
          </ac:spMkLst>
        </pc:spChg>
      </pc:sldChg>
      <pc:sldChg chg="addSp delSp modSp new mod modClrScheme modAnim chgLayout">
        <pc:chgData name="Michael Karas" userId="c6a453242b7f4f8d" providerId="LiveId" clId="{F13A2844-BC03-42A6-90D8-B86D74BF4C2C}" dt="2024-10-09T16:05:28.865" v="8091" actId="5793"/>
        <pc:sldMkLst>
          <pc:docMk/>
          <pc:sldMk cId="1812774726" sldId="276"/>
        </pc:sldMkLst>
        <pc:spChg chg="del mod ord">
          <ac:chgData name="Michael Karas" userId="c6a453242b7f4f8d" providerId="LiveId" clId="{F13A2844-BC03-42A6-90D8-B86D74BF4C2C}" dt="2024-09-30T19:47:48.262" v="3816" actId="700"/>
          <ac:spMkLst>
            <pc:docMk/>
            <pc:sldMk cId="1812774726" sldId="276"/>
            <ac:spMk id="2" creationId="{74EB9F01-C233-E466-E432-694088FA8F1E}"/>
          </ac:spMkLst>
        </pc:spChg>
        <pc:spChg chg="del">
          <ac:chgData name="Michael Karas" userId="c6a453242b7f4f8d" providerId="LiveId" clId="{F13A2844-BC03-42A6-90D8-B86D74BF4C2C}" dt="2024-09-30T19:47:48.262" v="3816" actId="700"/>
          <ac:spMkLst>
            <pc:docMk/>
            <pc:sldMk cId="1812774726" sldId="276"/>
            <ac:spMk id="3" creationId="{02EA3E09-03E0-1EB0-B083-E6947F34DFBB}"/>
          </ac:spMkLst>
        </pc:spChg>
        <pc:spChg chg="del mod ord">
          <ac:chgData name="Michael Karas" userId="c6a453242b7f4f8d" providerId="LiveId" clId="{F13A2844-BC03-42A6-90D8-B86D74BF4C2C}" dt="2024-09-30T19:47:48.262" v="3816" actId="700"/>
          <ac:spMkLst>
            <pc:docMk/>
            <pc:sldMk cId="1812774726" sldId="276"/>
            <ac:spMk id="4" creationId="{DE349C86-FFBD-5A6B-9AE0-108BE8BF0846}"/>
          </ac:spMkLst>
        </pc:spChg>
        <pc:spChg chg="del">
          <ac:chgData name="Michael Karas" userId="c6a453242b7f4f8d" providerId="LiveId" clId="{F13A2844-BC03-42A6-90D8-B86D74BF4C2C}" dt="2024-09-30T19:47:48.262" v="3816" actId="700"/>
          <ac:spMkLst>
            <pc:docMk/>
            <pc:sldMk cId="1812774726" sldId="276"/>
            <ac:spMk id="5" creationId="{BE76DB23-201A-0114-72B5-9B2ED3E5B526}"/>
          </ac:spMkLst>
        </pc:spChg>
        <pc:spChg chg="del">
          <ac:chgData name="Michael Karas" userId="c6a453242b7f4f8d" providerId="LiveId" clId="{F13A2844-BC03-42A6-90D8-B86D74BF4C2C}" dt="2024-09-30T19:47:48.262" v="3816" actId="700"/>
          <ac:spMkLst>
            <pc:docMk/>
            <pc:sldMk cId="1812774726" sldId="276"/>
            <ac:spMk id="6" creationId="{3AB05111-7712-C618-201B-2EFBB2AC5178}"/>
          </ac:spMkLst>
        </pc:spChg>
        <pc:spChg chg="add mod ord">
          <ac:chgData name="Michael Karas" userId="c6a453242b7f4f8d" providerId="LiveId" clId="{F13A2844-BC03-42A6-90D8-B86D74BF4C2C}" dt="2024-09-30T19:51:32.951" v="3854" actId="20577"/>
          <ac:spMkLst>
            <pc:docMk/>
            <pc:sldMk cId="1812774726" sldId="276"/>
            <ac:spMk id="7" creationId="{3FC6A953-F074-40D9-96A7-111034A71531}"/>
          </ac:spMkLst>
        </pc:spChg>
        <pc:spChg chg="add mod ord">
          <ac:chgData name="Michael Karas" userId="c6a453242b7f4f8d" providerId="LiveId" clId="{F13A2844-BC03-42A6-90D8-B86D74BF4C2C}" dt="2024-10-09T16:05:28.865" v="8091" actId="5793"/>
          <ac:spMkLst>
            <pc:docMk/>
            <pc:sldMk cId="1812774726" sldId="276"/>
            <ac:spMk id="8" creationId="{C29BE3A9-F349-75C2-F758-10C9B4542E52}"/>
          </ac:spMkLst>
        </pc:spChg>
      </pc:sldChg>
      <pc:sldChg chg="modSp new mod">
        <pc:chgData name="Michael Karas" userId="c6a453242b7f4f8d" providerId="LiveId" clId="{F13A2844-BC03-42A6-90D8-B86D74BF4C2C}" dt="2024-09-30T20:09:39.973" v="4873" actId="114"/>
        <pc:sldMkLst>
          <pc:docMk/>
          <pc:sldMk cId="3153445591" sldId="277"/>
        </pc:sldMkLst>
        <pc:spChg chg="mod">
          <ac:chgData name="Michael Karas" userId="c6a453242b7f4f8d" providerId="LiveId" clId="{F13A2844-BC03-42A6-90D8-B86D74BF4C2C}" dt="2024-09-30T19:52:55.912" v="4001" actId="20577"/>
          <ac:spMkLst>
            <pc:docMk/>
            <pc:sldMk cId="3153445591" sldId="277"/>
            <ac:spMk id="2" creationId="{D1AF6105-874C-38BD-1E79-49983715385A}"/>
          </ac:spMkLst>
        </pc:spChg>
        <pc:spChg chg="mod">
          <ac:chgData name="Michael Karas" userId="c6a453242b7f4f8d" providerId="LiveId" clId="{F13A2844-BC03-42A6-90D8-B86D74BF4C2C}" dt="2024-09-30T20:09:39.973" v="4873" actId="114"/>
          <ac:spMkLst>
            <pc:docMk/>
            <pc:sldMk cId="3153445591" sldId="277"/>
            <ac:spMk id="3" creationId="{263BB39C-1EEF-5CDB-1F5F-2155D964628E}"/>
          </ac:spMkLst>
        </pc:spChg>
      </pc:sldChg>
      <pc:sldChg chg="modSp new mod">
        <pc:chgData name="Michael Karas" userId="c6a453242b7f4f8d" providerId="LiveId" clId="{F13A2844-BC03-42A6-90D8-B86D74BF4C2C}" dt="2024-10-08T21:52:37.880" v="7273" actId="20577"/>
        <pc:sldMkLst>
          <pc:docMk/>
          <pc:sldMk cId="1760547062" sldId="278"/>
        </pc:sldMkLst>
        <pc:spChg chg="mod">
          <ac:chgData name="Michael Karas" userId="c6a453242b7f4f8d" providerId="LiveId" clId="{F13A2844-BC03-42A6-90D8-B86D74BF4C2C}" dt="2024-09-30T19:53:02.984" v="4021" actId="20577"/>
          <ac:spMkLst>
            <pc:docMk/>
            <pc:sldMk cId="1760547062" sldId="278"/>
            <ac:spMk id="2" creationId="{4A726220-D8C0-82C3-9FF5-A35D141F0694}"/>
          </ac:spMkLst>
        </pc:spChg>
        <pc:spChg chg="mod">
          <ac:chgData name="Michael Karas" userId="c6a453242b7f4f8d" providerId="LiveId" clId="{F13A2844-BC03-42A6-90D8-B86D74BF4C2C}" dt="2024-10-08T21:52:37.880" v="7273" actId="20577"/>
          <ac:spMkLst>
            <pc:docMk/>
            <pc:sldMk cId="1760547062" sldId="278"/>
            <ac:spMk id="3" creationId="{BE236122-C729-51A8-C138-15F80DBD2236}"/>
          </ac:spMkLst>
        </pc:spChg>
      </pc:sldChg>
      <pc:sldChg chg="modSp new del mod">
        <pc:chgData name="Michael Karas" userId="c6a453242b7f4f8d" providerId="LiveId" clId="{F13A2844-BC03-42A6-90D8-B86D74BF4C2C}" dt="2024-10-09T16:12:03.741" v="8436" actId="2696"/>
        <pc:sldMkLst>
          <pc:docMk/>
          <pc:sldMk cId="3573511416" sldId="279"/>
        </pc:sldMkLst>
        <pc:spChg chg="mod">
          <ac:chgData name="Michael Karas" userId="c6a453242b7f4f8d" providerId="LiveId" clId="{F13A2844-BC03-42A6-90D8-B86D74BF4C2C}" dt="2024-09-30T21:38:47.005" v="5022" actId="20577"/>
          <ac:spMkLst>
            <pc:docMk/>
            <pc:sldMk cId="3573511416" sldId="279"/>
            <ac:spMk id="2" creationId="{2D446558-9099-98E7-769D-60F57ECA85F5}"/>
          </ac:spMkLst>
        </pc:spChg>
        <pc:spChg chg="mod">
          <ac:chgData name="Michael Karas" userId="c6a453242b7f4f8d" providerId="LiveId" clId="{F13A2844-BC03-42A6-90D8-B86D74BF4C2C}" dt="2024-09-30T20:06:00.854" v="4847" actId="20577"/>
          <ac:spMkLst>
            <pc:docMk/>
            <pc:sldMk cId="3573511416" sldId="279"/>
            <ac:spMk id="3" creationId="{14622AF8-6C92-0FE1-48F4-5C6E4F6F23E2}"/>
          </ac:spMkLst>
        </pc:spChg>
      </pc:sldChg>
      <pc:sldChg chg="modSp new mod modAnim">
        <pc:chgData name="Michael Karas" userId="c6a453242b7f4f8d" providerId="LiveId" clId="{F13A2844-BC03-42A6-90D8-B86D74BF4C2C}" dt="2024-10-08T21:19:28.831" v="6028" actId="27636"/>
        <pc:sldMkLst>
          <pc:docMk/>
          <pc:sldMk cId="3577671299" sldId="280"/>
        </pc:sldMkLst>
        <pc:spChg chg="mod">
          <ac:chgData name="Michael Karas" userId="c6a453242b7f4f8d" providerId="LiveId" clId="{F13A2844-BC03-42A6-90D8-B86D74BF4C2C}" dt="2024-10-08T21:19:10.826" v="5994" actId="20577"/>
          <ac:spMkLst>
            <pc:docMk/>
            <pc:sldMk cId="3577671299" sldId="280"/>
            <ac:spMk id="2" creationId="{EAAFD487-AD26-F749-4088-E4F7FFFAAC0F}"/>
          </ac:spMkLst>
        </pc:spChg>
        <pc:spChg chg="mod">
          <ac:chgData name="Michael Karas" userId="c6a453242b7f4f8d" providerId="LiveId" clId="{F13A2844-BC03-42A6-90D8-B86D74BF4C2C}" dt="2024-10-08T21:19:28.831" v="6028" actId="27636"/>
          <ac:spMkLst>
            <pc:docMk/>
            <pc:sldMk cId="3577671299" sldId="280"/>
            <ac:spMk id="3" creationId="{279978EA-B63B-222D-7069-B2BE74ABED22}"/>
          </ac:spMkLst>
        </pc:spChg>
      </pc:sldChg>
      <pc:sldChg chg="addSp modSp new mod modAnim">
        <pc:chgData name="Michael Karas" userId="c6a453242b7f4f8d" providerId="LiveId" clId="{F13A2844-BC03-42A6-90D8-B86D74BF4C2C}" dt="2024-10-08T21:38:49.112" v="6568"/>
        <pc:sldMkLst>
          <pc:docMk/>
          <pc:sldMk cId="4156517010" sldId="281"/>
        </pc:sldMkLst>
        <pc:spChg chg="mod">
          <ac:chgData name="Michael Karas" userId="c6a453242b7f4f8d" providerId="LiveId" clId="{F13A2844-BC03-42A6-90D8-B86D74BF4C2C}" dt="2024-10-08T21:26:55.073" v="6099" actId="20577"/>
          <ac:spMkLst>
            <pc:docMk/>
            <pc:sldMk cId="4156517010" sldId="281"/>
            <ac:spMk id="2" creationId="{0C37585F-0266-350D-A557-6A7D998101C0}"/>
          </ac:spMkLst>
        </pc:spChg>
        <pc:spChg chg="mod">
          <ac:chgData name="Michael Karas" userId="c6a453242b7f4f8d" providerId="LiveId" clId="{F13A2844-BC03-42A6-90D8-B86D74BF4C2C}" dt="2024-10-08T21:30:36.989" v="6537" actId="20577"/>
          <ac:spMkLst>
            <pc:docMk/>
            <pc:sldMk cId="4156517010" sldId="281"/>
            <ac:spMk id="3" creationId="{FA558376-9F55-3630-1451-30EC98BA7D3A}"/>
          </ac:spMkLst>
        </pc:spChg>
        <pc:spChg chg="add mod">
          <ac:chgData name="Michael Karas" userId="c6a453242b7f4f8d" providerId="LiveId" clId="{F13A2844-BC03-42A6-90D8-B86D74BF4C2C}" dt="2024-10-08T21:30:14.530" v="6514" actId="113"/>
          <ac:spMkLst>
            <pc:docMk/>
            <pc:sldMk cId="4156517010" sldId="281"/>
            <ac:spMk id="4" creationId="{154E40C1-3A9A-9623-903F-485E69526112}"/>
          </ac:spMkLst>
        </pc:spChg>
        <pc:spChg chg="add mod">
          <ac:chgData name="Michael Karas" userId="c6a453242b7f4f8d" providerId="LiveId" clId="{F13A2844-BC03-42A6-90D8-B86D74BF4C2C}" dt="2024-10-08T21:30:18.788" v="6515" actId="113"/>
          <ac:spMkLst>
            <pc:docMk/>
            <pc:sldMk cId="4156517010" sldId="281"/>
            <ac:spMk id="5" creationId="{9FDD3259-EB16-784A-573D-2D6C4AB2A66B}"/>
          </ac:spMkLst>
        </pc:spChg>
        <pc:spChg chg="add mod">
          <ac:chgData name="Michael Karas" userId="c6a453242b7f4f8d" providerId="LiveId" clId="{F13A2844-BC03-42A6-90D8-B86D74BF4C2C}" dt="2024-10-08T21:30:25.123" v="6517" actId="113"/>
          <ac:spMkLst>
            <pc:docMk/>
            <pc:sldMk cId="4156517010" sldId="281"/>
            <ac:spMk id="6" creationId="{11CDEB54-CF28-EE9D-94C1-1C77EABED851}"/>
          </ac:spMkLst>
        </pc:spChg>
        <pc:spChg chg="add mod">
          <ac:chgData name="Michael Karas" userId="c6a453242b7f4f8d" providerId="LiveId" clId="{F13A2844-BC03-42A6-90D8-B86D74BF4C2C}" dt="2024-10-08T21:30:21.868" v="6516" actId="113"/>
          <ac:spMkLst>
            <pc:docMk/>
            <pc:sldMk cId="4156517010" sldId="281"/>
            <ac:spMk id="7" creationId="{D3CDB20A-6721-6BD3-C14B-06954CEB84D0}"/>
          </ac:spMkLst>
        </pc:spChg>
      </pc:sldChg>
      <pc:sldChg chg="modSp new mod modAnim">
        <pc:chgData name="Michael Karas" userId="c6a453242b7f4f8d" providerId="LiveId" clId="{F13A2844-BC03-42A6-90D8-B86D74BF4C2C}" dt="2024-10-08T21:44:22.154" v="6860"/>
        <pc:sldMkLst>
          <pc:docMk/>
          <pc:sldMk cId="2060914627" sldId="282"/>
        </pc:sldMkLst>
        <pc:spChg chg="mod">
          <ac:chgData name="Michael Karas" userId="c6a453242b7f4f8d" providerId="LiveId" clId="{F13A2844-BC03-42A6-90D8-B86D74BF4C2C}" dt="2024-10-08T21:40:23.777" v="6580" actId="20577"/>
          <ac:spMkLst>
            <pc:docMk/>
            <pc:sldMk cId="2060914627" sldId="282"/>
            <ac:spMk id="2" creationId="{25BCC6DD-44A9-E74F-2C3E-D143F8DD979F}"/>
          </ac:spMkLst>
        </pc:spChg>
        <pc:spChg chg="mod">
          <ac:chgData name="Michael Karas" userId="c6a453242b7f4f8d" providerId="LiveId" clId="{F13A2844-BC03-42A6-90D8-B86D74BF4C2C}" dt="2024-10-08T21:41:09.867" v="6776" actId="20577"/>
          <ac:spMkLst>
            <pc:docMk/>
            <pc:sldMk cId="2060914627" sldId="282"/>
            <ac:spMk id="3" creationId="{75CD74DA-DADE-4527-D29E-214A65D847D4}"/>
          </ac:spMkLst>
        </pc:spChg>
      </pc:sldChg>
      <pc:sldChg chg="modSp new mod modAnim">
        <pc:chgData name="Michael Karas" userId="c6a453242b7f4f8d" providerId="LiveId" clId="{F13A2844-BC03-42A6-90D8-B86D74BF4C2C}" dt="2024-10-11T17:26:24.927" v="8930"/>
        <pc:sldMkLst>
          <pc:docMk/>
          <pc:sldMk cId="1060316351" sldId="283"/>
        </pc:sldMkLst>
        <pc:spChg chg="mod">
          <ac:chgData name="Michael Karas" userId="c6a453242b7f4f8d" providerId="LiveId" clId="{F13A2844-BC03-42A6-90D8-B86D74BF4C2C}" dt="2024-10-08T21:46:17.362" v="6870" actId="20577"/>
          <ac:spMkLst>
            <pc:docMk/>
            <pc:sldMk cId="1060316351" sldId="283"/>
            <ac:spMk id="2" creationId="{B109099D-FC52-2E69-BE0D-120BA59ADBC4}"/>
          </ac:spMkLst>
        </pc:spChg>
        <pc:spChg chg="mod">
          <ac:chgData name="Michael Karas" userId="c6a453242b7f4f8d" providerId="LiveId" clId="{F13A2844-BC03-42A6-90D8-B86D74BF4C2C}" dt="2024-10-08T21:47:52.345" v="7122" actId="20577"/>
          <ac:spMkLst>
            <pc:docMk/>
            <pc:sldMk cId="1060316351" sldId="283"/>
            <ac:spMk id="3" creationId="{4DD21564-0BD6-2D4F-F123-88C8DDEC5A85}"/>
          </ac:spMkLst>
        </pc:spChg>
      </pc:sldChg>
      <pc:sldChg chg="addSp delSp modSp new mod modClrScheme modAnim chgLayout">
        <pc:chgData name="Michael Karas" userId="c6a453242b7f4f8d" providerId="LiveId" clId="{F13A2844-BC03-42A6-90D8-B86D74BF4C2C}" dt="2024-10-08T21:51:02.496" v="7257"/>
        <pc:sldMkLst>
          <pc:docMk/>
          <pc:sldMk cId="3533851253" sldId="284"/>
        </pc:sldMkLst>
        <pc:spChg chg="del mod ord">
          <ac:chgData name="Michael Karas" userId="c6a453242b7f4f8d" providerId="LiveId" clId="{F13A2844-BC03-42A6-90D8-B86D74BF4C2C}" dt="2024-10-08T21:48:51.510" v="7123" actId="700"/>
          <ac:spMkLst>
            <pc:docMk/>
            <pc:sldMk cId="3533851253" sldId="284"/>
            <ac:spMk id="2" creationId="{90827918-C80B-2B6A-ECF0-E4FB1B18A813}"/>
          </ac:spMkLst>
        </pc:spChg>
        <pc:spChg chg="del">
          <ac:chgData name="Michael Karas" userId="c6a453242b7f4f8d" providerId="LiveId" clId="{F13A2844-BC03-42A6-90D8-B86D74BF4C2C}" dt="2024-10-08T21:48:51.510" v="7123" actId="700"/>
          <ac:spMkLst>
            <pc:docMk/>
            <pc:sldMk cId="3533851253" sldId="284"/>
            <ac:spMk id="3" creationId="{8C23FB4F-6154-A8EC-4E7A-13E3C6644A8F}"/>
          </ac:spMkLst>
        </pc:spChg>
        <pc:spChg chg="del mod ord">
          <ac:chgData name="Michael Karas" userId="c6a453242b7f4f8d" providerId="LiveId" clId="{F13A2844-BC03-42A6-90D8-B86D74BF4C2C}" dt="2024-10-08T21:48:51.510" v="7123" actId="700"/>
          <ac:spMkLst>
            <pc:docMk/>
            <pc:sldMk cId="3533851253" sldId="284"/>
            <ac:spMk id="4" creationId="{BB06EF2E-3972-393E-6F67-ADE8F70B2784}"/>
          </ac:spMkLst>
        </pc:spChg>
        <pc:spChg chg="del">
          <ac:chgData name="Michael Karas" userId="c6a453242b7f4f8d" providerId="LiveId" clId="{F13A2844-BC03-42A6-90D8-B86D74BF4C2C}" dt="2024-10-08T21:48:51.510" v="7123" actId="700"/>
          <ac:spMkLst>
            <pc:docMk/>
            <pc:sldMk cId="3533851253" sldId="284"/>
            <ac:spMk id="5" creationId="{6D8A5BF4-F670-F1C9-6109-AD36EB2A621A}"/>
          </ac:spMkLst>
        </pc:spChg>
        <pc:spChg chg="del">
          <ac:chgData name="Michael Karas" userId="c6a453242b7f4f8d" providerId="LiveId" clId="{F13A2844-BC03-42A6-90D8-B86D74BF4C2C}" dt="2024-10-08T21:48:51.510" v="7123" actId="700"/>
          <ac:spMkLst>
            <pc:docMk/>
            <pc:sldMk cId="3533851253" sldId="284"/>
            <ac:spMk id="6" creationId="{5925454C-C0BD-CA40-F502-8691773733CD}"/>
          </ac:spMkLst>
        </pc:spChg>
        <pc:spChg chg="add mod ord">
          <ac:chgData name="Michael Karas" userId="c6a453242b7f4f8d" providerId="LiveId" clId="{F13A2844-BC03-42A6-90D8-B86D74BF4C2C}" dt="2024-10-08T21:49:09.022" v="7184" actId="20577"/>
          <ac:spMkLst>
            <pc:docMk/>
            <pc:sldMk cId="3533851253" sldId="284"/>
            <ac:spMk id="7" creationId="{11DE42F9-0D19-B9E8-54E6-2EEF168D3A5C}"/>
          </ac:spMkLst>
        </pc:spChg>
        <pc:spChg chg="add mod ord">
          <ac:chgData name="Michael Karas" userId="c6a453242b7f4f8d" providerId="LiveId" clId="{F13A2844-BC03-42A6-90D8-B86D74BF4C2C}" dt="2024-10-08T21:49:19.008" v="7186" actId="27636"/>
          <ac:spMkLst>
            <pc:docMk/>
            <pc:sldMk cId="3533851253" sldId="284"/>
            <ac:spMk id="8" creationId="{0AFB87C6-21C4-D0E8-6929-279BE7F6F840}"/>
          </ac:spMkLst>
        </pc:spChg>
      </pc:sldChg>
      <pc:sldChg chg="modSp new mod modAnim">
        <pc:chgData name="Michael Karas" userId="c6a453242b7f4f8d" providerId="LiveId" clId="{F13A2844-BC03-42A6-90D8-B86D74BF4C2C}" dt="2024-10-09T17:50:49.367" v="8929"/>
        <pc:sldMkLst>
          <pc:docMk/>
          <pc:sldMk cId="3615057657" sldId="285"/>
        </pc:sldMkLst>
        <pc:spChg chg="mod">
          <ac:chgData name="Michael Karas" userId="c6a453242b7f4f8d" providerId="LiveId" clId="{F13A2844-BC03-42A6-90D8-B86D74BF4C2C}" dt="2024-09-30T21:37:17.036" v="4979" actId="20577"/>
          <ac:spMkLst>
            <pc:docMk/>
            <pc:sldMk cId="3615057657" sldId="285"/>
            <ac:spMk id="2" creationId="{E22CF7EB-88DF-C48F-8FBC-36BFBDC2F83F}"/>
          </ac:spMkLst>
        </pc:spChg>
        <pc:spChg chg="mod">
          <ac:chgData name="Michael Karas" userId="c6a453242b7f4f8d" providerId="LiveId" clId="{F13A2844-BC03-42A6-90D8-B86D74BF4C2C}" dt="2024-10-09T16:18:55.199" v="8927" actId="20577"/>
          <ac:spMkLst>
            <pc:docMk/>
            <pc:sldMk cId="3615057657" sldId="285"/>
            <ac:spMk id="3" creationId="{BAFB8E04-D964-10A4-725F-85134C5FE876}"/>
          </ac:spMkLst>
        </pc:spChg>
      </pc:sldChg>
      <pc:sldChg chg="modSp new mod modAnim">
        <pc:chgData name="Michael Karas" userId="c6a453242b7f4f8d" providerId="LiveId" clId="{F13A2844-BC03-42A6-90D8-B86D74BF4C2C}" dt="2024-10-09T15:11:35.316" v="7276" actId="14"/>
        <pc:sldMkLst>
          <pc:docMk/>
          <pc:sldMk cId="982066479" sldId="286"/>
        </pc:sldMkLst>
        <pc:spChg chg="mod">
          <ac:chgData name="Michael Karas" userId="c6a453242b7f4f8d" providerId="LiveId" clId="{F13A2844-BC03-42A6-90D8-B86D74BF4C2C}" dt="2024-09-30T21:40:02.126" v="5037" actId="20577"/>
          <ac:spMkLst>
            <pc:docMk/>
            <pc:sldMk cId="982066479" sldId="286"/>
            <ac:spMk id="2" creationId="{54BEA5E2-3BE6-CC0F-6601-7BB149997BEC}"/>
          </ac:spMkLst>
        </pc:spChg>
        <pc:spChg chg="mod">
          <ac:chgData name="Michael Karas" userId="c6a453242b7f4f8d" providerId="LiveId" clId="{F13A2844-BC03-42A6-90D8-B86D74BF4C2C}" dt="2024-10-09T15:11:35.316" v="7276" actId="14"/>
          <ac:spMkLst>
            <pc:docMk/>
            <pc:sldMk cId="982066479" sldId="286"/>
            <ac:spMk id="3" creationId="{23D79115-CE03-17B7-3CDE-A478B5FCBD18}"/>
          </ac:spMkLst>
        </pc:spChg>
      </pc:sldChg>
      <pc:sldChg chg="modSp new mod modAnim">
        <pc:chgData name="Michael Karas" userId="c6a453242b7f4f8d" providerId="LiveId" clId="{F13A2844-BC03-42A6-90D8-B86D74BF4C2C}" dt="2024-10-08T21:20:01.005" v="6058"/>
        <pc:sldMkLst>
          <pc:docMk/>
          <pc:sldMk cId="1877767589" sldId="287"/>
        </pc:sldMkLst>
        <pc:spChg chg="mod">
          <ac:chgData name="Michael Karas" userId="c6a453242b7f4f8d" providerId="LiveId" clId="{F13A2844-BC03-42A6-90D8-B86D74BF4C2C}" dt="2024-10-08T21:19:21.693" v="6024" actId="20577"/>
          <ac:spMkLst>
            <pc:docMk/>
            <pc:sldMk cId="1877767589" sldId="287"/>
            <ac:spMk id="2" creationId="{4AADD2C5-82FC-76A0-67E7-B953BAC6BFE9}"/>
          </ac:spMkLst>
        </pc:spChg>
        <pc:spChg chg="mod">
          <ac:chgData name="Michael Karas" userId="c6a453242b7f4f8d" providerId="LiveId" clId="{F13A2844-BC03-42A6-90D8-B86D74BF4C2C}" dt="2024-10-08T21:19:55.436" v="6056" actId="20577"/>
          <ac:spMkLst>
            <pc:docMk/>
            <pc:sldMk cId="1877767589" sldId="287"/>
            <ac:spMk id="3" creationId="{FB275988-2281-04D6-9D94-3E4D9318BF18}"/>
          </ac:spMkLst>
        </pc:spChg>
      </pc:sldChg>
      <pc:sldChg chg="modSp new mod modAnim">
        <pc:chgData name="Michael Karas" userId="c6a453242b7f4f8d" providerId="LiveId" clId="{F13A2844-BC03-42A6-90D8-B86D74BF4C2C}" dt="2024-10-08T21:51:54.632" v="7258"/>
        <pc:sldMkLst>
          <pc:docMk/>
          <pc:sldMk cId="1775101997" sldId="288"/>
        </pc:sldMkLst>
        <pc:spChg chg="mod">
          <ac:chgData name="Michael Karas" userId="c6a453242b7f4f8d" providerId="LiveId" clId="{F13A2844-BC03-42A6-90D8-B86D74BF4C2C}" dt="2024-10-08T21:49:50.271" v="7254" actId="20577"/>
          <ac:spMkLst>
            <pc:docMk/>
            <pc:sldMk cId="1775101997" sldId="288"/>
            <ac:spMk id="2" creationId="{5E4218EB-5971-F57E-C7D5-E28E4D87BD09}"/>
          </ac:spMkLst>
        </pc:spChg>
        <pc:spChg chg="mod">
          <ac:chgData name="Michael Karas" userId="c6a453242b7f4f8d" providerId="LiveId" clId="{F13A2844-BC03-42A6-90D8-B86D74BF4C2C}" dt="2024-10-08T21:50:01.616" v="7255"/>
          <ac:spMkLst>
            <pc:docMk/>
            <pc:sldMk cId="1775101997" sldId="288"/>
            <ac:spMk id="3" creationId="{01F8F966-C02F-150A-0144-758A46B78BA2}"/>
          </ac:spMkLst>
        </pc:spChg>
      </pc:sldChg>
      <pc:sldChg chg="modSp new mod">
        <pc:chgData name="Michael Karas" userId="c6a453242b7f4f8d" providerId="LiveId" clId="{F13A2844-BC03-42A6-90D8-B86D74BF4C2C}" dt="2024-10-09T16:04:20.911" v="8019" actId="27636"/>
        <pc:sldMkLst>
          <pc:docMk/>
          <pc:sldMk cId="3487444023" sldId="289"/>
        </pc:sldMkLst>
        <pc:spChg chg="mod">
          <ac:chgData name="Michael Karas" userId="c6a453242b7f4f8d" providerId="LiveId" clId="{F13A2844-BC03-42A6-90D8-B86D74BF4C2C}" dt="2024-10-09T15:56:37.002" v="7827" actId="20577"/>
          <ac:spMkLst>
            <pc:docMk/>
            <pc:sldMk cId="3487444023" sldId="289"/>
            <ac:spMk id="2" creationId="{02F795D4-1322-4138-2F07-4784136B8FD5}"/>
          </ac:spMkLst>
        </pc:spChg>
        <pc:spChg chg="mod">
          <ac:chgData name="Michael Karas" userId="c6a453242b7f4f8d" providerId="LiveId" clId="{F13A2844-BC03-42A6-90D8-B86D74BF4C2C}" dt="2024-10-09T16:04:20.911" v="8019" actId="27636"/>
          <ac:spMkLst>
            <pc:docMk/>
            <pc:sldMk cId="3487444023" sldId="289"/>
            <ac:spMk id="3" creationId="{328DEC10-8FF3-5466-DA02-AE7B754D737D}"/>
          </ac:spMkLst>
        </pc:spChg>
      </pc:sldChg>
      <pc:sldChg chg="modSp new mod ord modAnim">
        <pc:chgData name="Michael Karas" userId="c6a453242b7f4f8d" providerId="LiveId" clId="{F13A2844-BC03-42A6-90D8-B86D74BF4C2C}" dt="2024-10-09T17:50:45.379" v="8928"/>
        <pc:sldMkLst>
          <pc:docMk/>
          <pc:sldMk cId="2773358897" sldId="290"/>
        </pc:sldMkLst>
        <pc:spChg chg="mod">
          <ac:chgData name="Michael Karas" userId="c6a453242b7f4f8d" providerId="LiveId" clId="{F13A2844-BC03-42A6-90D8-B86D74BF4C2C}" dt="2024-10-09T16:06:01.325" v="8141" actId="20577"/>
          <ac:spMkLst>
            <pc:docMk/>
            <pc:sldMk cId="2773358897" sldId="290"/>
            <ac:spMk id="2" creationId="{FBBBBCA5-CDE1-44A7-F242-CB2F5D771AE3}"/>
          </ac:spMkLst>
        </pc:spChg>
        <pc:spChg chg="mod">
          <ac:chgData name="Michael Karas" userId="c6a453242b7f4f8d" providerId="LiveId" clId="{F13A2844-BC03-42A6-90D8-B86D74BF4C2C}" dt="2024-10-09T16:08:25.619" v="8435" actId="20577"/>
          <ac:spMkLst>
            <pc:docMk/>
            <pc:sldMk cId="2773358897" sldId="290"/>
            <ac:spMk id="3" creationId="{2428D190-FFBF-7B80-649A-D6131BFF20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4520-B2CE-48D2-D1E9-E36D92CE4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B20E0-C3BF-1B04-FCFA-D82954C3F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056D4-F291-EEB9-7DB5-B9F6EFB9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69978-7DD1-4764-0FD9-74D3EFA7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D2748-9778-CDC4-0441-FFCCDAF0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4FF4-8398-7F86-6186-120AC68B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A5FCE-621C-B432-5C2B-C07D4DEC9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1B93D-84EE-6623-427A-7E1F9554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6C4D8-2109-51DC-A5BD-F1D87C3D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A8C69-77DD-60F9-2C83-900E035A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57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A3ECF-7724-A468-EEC0-2357A6BA6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666D0-E745-C1C0-6F03-8F3A6076C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13E04-4C47-1CE6-8EA5-25AFE0DA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8672C-0278-C9ED-3692-247BED38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017E1-9FFA-5E59-D9AF-D9AEB53D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154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FC22-D827-BF84-0287-009B0841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091FC-A152-266D-5DA6-C805AECF1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279F4-95D7-0356-8E6B-DA80D97B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0ADD8-94BD-414F-8F8C-F7FA1B6D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D03B2-84A1-2020-5ADF-70837EAB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8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22BC-2B65-A3AB-9663-8B437593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17E18-C8AF-62DE-500D-3E569AFF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472A2-595D-FAA2-FD50-9E34481E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CC904-655D-F6B8-C880-CD4CA36E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942C6-3C45-3C40-364B-5478B55E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04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BDA5-9D08-BAFD-B74C-75D887EE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BAD47-F93D-3653-7EFA-F4FB51AD8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89044-FB55-81F0-D0E8-A47F2D78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91E61-0FC0-CBE9-1D42-B6DFE280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50409-AD39-3215-150B-B8399890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86A5A-B50E-7E61-3014-A123AA20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67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3216-B8F7-134C-0E33-B86C2518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E09C4-5DA6-98FC-D1F1-D54D5817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7DB71-D177-3D58-AA52-38CAA582D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1FCB5-C567-C8F4-4206-C1EBF5537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24E90-23AC-4473-7718-E36977726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3BFC4-BB78-7622-ED6F-AE0A0DD4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43E21-B407-94B1-FB75-6BA63AC7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7158A-6217-AAED-13D5-EC0B3AAD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97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F45A-3643-CB3E-6979-11462D1C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8742A-C8CA-52D4-C7C3-DE6AA127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0EEDA-A694-925D-BBBE-DEE31A64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DF99D-CCAE-8367-7B95-81D6C8ED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52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74E88-8F06-2933-0804-F6D27D80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253B5-076A-8DE9-1147-ED48E168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87403-CD93-0956-CCDF-C0E5882C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60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D479-A9A0-C273-626D-72384BCE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5FB51-6A08-A150-A556-F8F0DBBF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E21AB-4DDC-9BE9-CEFB-9E871BD8F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B523F-ED92-4ABD-7863-D5F62203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DE9DC-0265-3581-7D83-AB35D412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8026-18D0-563C-6C62-565237E9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95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E9C8-57C8-AAD0-92A0-71AC2C65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8A705-3AE6-EDBE-7A38-64F9FEF83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0BB64-5A8A-C6B1-6EAB-2E0C2DE41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A165C-A489-A354-F8E1-A069261B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BEDDA-6C5D-D9C2-D19B-BC9D394A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546CB-158F-F833-396E-C562026D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7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C4EB23-647E-1BBF-49DF-FCD0A1C7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512FE-92A9-1967-8D34-2D31EC4D2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78A4-4E23-06C9-936E-F6EA163C1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A0F72-FDBF-4392-A01E-BEB48BF325C6}" type="datetimeFigureOut">
              <a:rPr lang="en-CA" smtClean="0"/>
              <a:t>2024-10-11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6A747-A4A9-D1CB-803A-1F2D75BD9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4E315-CA1B-0899-7B7D-8B8FA276E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8ADDA5-A825-43AA-909A-070D9A14E8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508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karas@brocku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quest.com/docview/2714865636?pq-origsite=gscholar&amp;fromopenview=true&amp;sourcetype=Dissertations%20&amp;%20Theses" TargetMode="External"/><Relationship Id="rId3" Type="http://schemas.openxmlformats.org/officeDocument/2006/relationships/hyperlink" Target="https://utpjournals.press/doi/abs/10.3138/cmlr-2020-0012" TargetMode="External"/><Relationship Id="rId7" Type="http://schemas.openxmlformats.org/officeDocument/2006/relationships/hyperlink" Target="https://journals.lib.unb.ca/index.php/CJAL/article/view/25173" TargetMode="External"/><Relationship Id="rId2" Type="http://schemas.openxmlformats.org/officeDocument/2006/relationships/hyperlink" Target="https://onlinelibrary.wiley.com/doi/full/10.1002/tesq.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doi/full/10.1080/1359866X.2018.1498062" TargetMode="External"/><Relationship Id="rId5" Type="http://schemas.openxmlformats.org/officeDocument/2006/relationships/hyperlink" Target="https://www.sciencedirect.com/science/article/pii/S0742051X05000041" TargetMode="External"/><Relationship Id="rId4" Type="http://schemas.openxmlformats.org/officeDocument/2006/relationships/hyperlink" Target="https://www.tandfonline.com/doi/full/10.1080/09571736.2019.1642943#abstrac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A8C8-09D5-3A9D-AC28-82F4BED9E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Language Teacher Self-Efficacy Beliefs 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5ACB4-97F5-B4D2-09CF-F2AE719D5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TESL Ontario Webinar </a:t>
            </a:r>
          </a:p>
          <a:p>
            <a:r>
              <a:rPr lang="en-US" dirty="0"/>
              <a:t>Thursday, October 17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Michael Karas (</a:t>
            </a:r>
            <a:r>
              <a:rPr lang="en-US" dirty="0">
                <a:hlinkClick r:id="rId2"/>
              </a:rPr>
              <a:t>mkaras@brocku.ca</a:t>
            </a:r>
            <a:r>
              <a:rPr lang="en-US" dirty="0"/>
              <a:t>)</a:t>
            </a:r>
          </a:p>
          <a:p>
            <a:r>
              <a:rPr lang="en-US" dirty="0"/>
              <a:t>Brock University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690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FA1B-F7B6-9ED0-F779-7D9DB178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 Teacher Self-Efficacy (LTSE)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89FC0-6BCA-2C4B-B028-20F898E1A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Most teachers rate their LTSE at moderate level (i.e., 70 – 80%) </a:t>
            </a:r>
          </a:p>
          <a:p>
            <a:pPr marL="0" indent="0">
              <a:buNone/>
            </a:pPr>
            <a:r>
              <a:rPr lang="en-US" dirty="0"/>
              <a:t>(N = 15, 508 participants, Karas et al., 2024)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Iran, Türkiye, and United States most researched contexts 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0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777E-C9F4-37E4-8D05-9BABAAD2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 Teacher Self-Efficacy (LTSE) – Why it Matters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698C-B296-928B-E2A7-19E0D9F79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Increased English usage in classroom (Choi &amp; Lee, 2016)</a:t>
            </a:r>
          </a:p>
          <a:p>
            <a:endParaRPr lang="en-US" dirty="0"/>
          </a:p>
          <a:p>
            <a:r>
              <a:rPr lang="en-CA" dirty="0"/>
              <a:t>More willing to use CLT (Nishino, 2012)</a:t>
            </a:r>
          </a:p>
          <a:p>
            <a:endParaRPr lang="en-CA" dirty="0"/>
          </a:p>
          <a:p>
            <a:r>
              <a:rPr lang="en-CA" dirty="0"/>
              <a:t>Enhanced teacher reflectivity (</a:t>
            </a:r>
            <a:r>
              <a:rPr lang="en-CA" dirty="0" err="1"/>
              <a:t>Moradkhani</a:t>
            </a:r>
            <a:r>
              <a:rPr lang="en-CA" dirty="0"/>
              <a:t> et al., 2017)</a:t>
            </a:r>
          </a:p>
          <a:p>
            <a:endParaRPr lang="en-CA" dirty="0"/>
          </a:p>
          <a:p>
            <a:r>
              <a:rPr lang="en-CA" dirty="0"/>
              <a:t>Lower stress/burnout (Swanson, 2012)</a:t>
            </a:r>
          </a:p>
          <a:p>
            <a:endParaRPr lang="en-CA" dirty="0"/>
          </a:p>
          <a:p>
            <a:r>
              <a:rPr lang="en-CA" dirty="0"/>
              <a:t>Stronger collective efficacy and collegiality (Thompson, 2020)</a:t>
            </a:r>
          </a:p>
          <a:p>
            <a:endParaRPr lang="en-CA" dirty="0"/>
          </a:p>
          <a:p>
            <a:r>
              <a:rPr lang="en-CA" dirty="0"/>
              <a:t>Positive impact on students (Swanson, 2014)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27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Sources of Self-Efficacy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1. Mastery Experiences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2. Vicarious Experiences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pPr marL="0" indent="0">
              <a:buNone/>
            </a:pPr>
            <a:r>
              <a:rPr lang="en-CA" dirty="0"/>
              <a:t>3. Verbal Persuasion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4. Physiological and Affective States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Not simply the sum of one’s experiences. Cognitive appraisal of sources is key.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(Bandura, 1977; 1986; 1997)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97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7C33-67B1-679C-34FD-5D8A8470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(Some) Sources of LTSE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1477-C7CB-2B02-D222-93D775A77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Teachers’ language proficiency </a:t>
            </a:r>
          </a:p>
          <a:p>
            <a:endParaRPr lang="en-US" dirty="0"/>
          </a:p>
          <a:p>
            <a:r>
              <a:rPr lang="en-US" dirty="0"/>
              <a:t>Teaching experience </a:t>
            </a:r>
          </a:p>
          <a:p>
            <a:endParaRPr lang="en-US" dirty="0"/>
          </a:p>
          <a:p>
            <a:r>
              <a:rPr lang="en-US" dirty="0"/>
              <a:t>Linguistic identity (e.g., NEST, NNEST)</a:t>
            </a:r>
          </a:p>
          <a:p>
            <a:endParaRPr lang="en-US" dirty="0"/>
          </a:p>
          <a:p>
            <a:r>
              <a:rPr lang="en-US" dirty="0"/>
              <a:t>Language teacher education (LTE)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(and others)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80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C6DD-44A9-E74F-2C3E-D143F8DD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74DA-DADE-4527-D29E-214A65D84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How does your English language proficiency impact your language teaching confidence? </a:t>
            </a:r>
          </a:p>
          <a:p>
            <a:pPr marL="0" indent="0">
              <a:buNone/>
            </a:pPr>
            <a:r>
              <a:rPr lang="en-US" dirty="0"/>
              <a:t>	1) A great deal</a:t>
            </a:r>
          </a:p>
          <a:p>
            <a:pPr marL="0" indent="0">
              <a:buNone/>
            </a:pPr>
            <a:r>
              <a:rPr lang="en-US" dirty="0"/>
              <a:t>	2) Somewhat</a:t>
            </a:r>
          </a:p>
          <a:p>
            <a:pPr marL="0" indent="0">
              <a:buNone/>
            </a:pPr>
            <a:r>
              <a:rPr lang="en-US" dirty="0"/>
              <a:t>	3) Very little</a:t>
            </a:r>
          </a:p>
          <a:p>
            <a:pPr marL="0" indent="0">
              <a:buNone/>
            </a:pPr>
            <a:r>
              <a:rPr lang="en-US" dirty="0"/>
              <a:t>	4) Not at all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9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FA48-AD3F-C0CE-53AD-F050E8F6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Teachers’ Language Proficiency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A37A-4A30-9E04-ECB9-1BA3BF1E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Consistently related to language teacher self-efficacy </a:t>
            </a:r>
          </a:p>
          <a:p>
            <a:endParaRPr lang="en-US" dirty="0"/>
          </a:p>
          <a:p>
            <a:r>
              <a:rPr lang="en-US" dirty="0"/>
              <a:t>Meta-analysis results of 19 studies: </a:t>
            </a:r>
            <a:r>
              <a:rPr lang="en-US" b="1" i="1" dirty="0"/>
              <a:t>r</a:t>
            </a:r>
            <a:r>
              <a:rPr lang="en-US" b="1" dirty="0"/>
              <a:t> = .37 </a:t>
            </a:r>
            <a:r>
              <a:rPr lang="en-US" dirty="0"/>
              <a:t>(low to moderate relationship) </a:t>
            </a:r>
            <a:r>
              <a:rPr lang="en-CA" dirty="0"/>
              <a:t>(Faez et al., 2021)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Slightly more impactful for instruction compared to classroom management and student engagement </a:t>
            </a:r>
          </a:p>
          <a:p>
            <a:endParaRPr lang="en-CA" dirty="0"/>
          </a:p>
          <a:p>
            <a:r>
              <a:rPr lang="en-CA" dirty="0"/>
              <a:t>Proficiency isn’t everything</a:t>
            </a:r>
          </a:p>
        </p:txBody>
      </p:sp>
    </p:spTree>
    <p:extLst>
      <p:ext uri="{BB962C8B-B14F-4D97-AF65-F5344CB8AC3E}">
        <p14:creationId xmlns:p14="http://schemas.microsoft.com/office/powerpoint/2010/main" val="22527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7681-2715-9669-EDC7-326E0009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Teaching Experience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4F2A3-116E-9AEA-1E4B-480790B00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Still debate about flexibility of teacher self-efficacy beliefs beyond the novice stage. </a:t>
            </a:r>
          </a:p>
          <a:p>
            <a:endParaRPr lang="en-US" dirty="0"/>
          </a:p>
          <a:p>
            <a:r>
              <a:rPr lang="en-US" dirty="0"/>
              <a:t>Studies have provided mixed results – </a:t>
            </a:r>
          </a:p>
          <a:p>
            <a:pPr lvl="1"/>
            <a:r>
              <a:rPr lang="en-US" dirty="0"/>
              <a:t>Experience </a:t>
            </a:r>
            <a:r>
              <a:rPr lang="en-US" b="1" dirty="0"/>
              <a:t>positively</a:t>
            </a:r>
            <a:r>
              <a:rPr lang="en-US" dirty="0"/>
              <a:t> impacts LTSE (Karas &amp; Faez, 2021; </a:t>
            </a:r>
            <a:r>
              <a:rPr lang="en-US" dirty="0" err="1"/>
              <a:t>Praver</a:t>
            </a:r>
            <a:r>
              <a:rPr lang="en-US" dirty="0"/>
              <a:t>, 2014)</a:t>
            </a:r>
          </a:p>
          <a:p>
            <a:pPr lvl="1"/>
            <a:r>
              <a:rPr lang="en-US" dirty="0"/>
              <a:t>Experience has </a:t>
            </a:r>
            <a:r>
              <a:rPr lang="en-US" b="1" dirty="0"/>
              <a:t>little to no impact </a:t>
            </a:r>
            <a:r>
              <a:rPr lang="en-US" dirty="0"/>
              <a:t>on LTSE (Alemi &amp; </a:t>
            </a:r>
            <a:r>
              <a:rPr lang="en-US" dirty="0" err="1"/>
              <a:t>Pashmforoosh</a:t>
            </a:r>
            <a:r>
              <a:rPr lang="en-US" dirty="0"/>
              <a:t>, 2013)</a:t>
            </a:r>
          </a:p>
          <a:p>
            <a:pPr lvl="1"/>
            <a:r>
              <a:rPr lang="en-US" dirty="0"/>
              <a:t>Experience is </a:t>
            </a:r>
            <a:r>
              <a:rPr lang="en-US" b="1" dirty="0"/>
              <a:t>negatively</a:t>
            </a:r>
            <a:r>
              <a:rPr lang="en-US" dirty="0"/>
              <a:t> related to LTSE (Lee, 2009)</a:t>
            </a:r>
            <a:endParaRPr lang="en-CA" dirty="0"/>
          </a:p>
          <a:p>
            <a:pPr marL="457200" lvl="1" indent="0">
              <a:spcBef>
                <a:spcPts val="0"/>
              </a:spcBef>
              <a:buNone/>
            </a:pPr>
            <a:endParaRPr lang="en-CA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Numerous reasons for this (e.g., different methodologies, compounding variables, etc.) 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B7AA-5F32-11A1-271F-3276D4CA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Linguistic Identity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C1DE-E31A-9598-D149-AD3C88022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NEST-NNEST dichotomy (Faez, 2011) </a:t>
            </a:r>
          </a:p>
          <a:p>
            <a:endParaRPr lang="en-US" dirty="0"/>
          </a:p>
          <a:p>
            <a:r>
              <a:rPr lang="en-US" dirty="0"/>
              <a:t>‘Non-native’ instructors often have lower self-efficacy (</a:t>
            </a:r>
            <a:r>
              <a:rPr lang="en-US" dirty="0" err="1"/>
              <a:t>Liaw</a:t>
            </a:r>
            <a:r>
              <a:rPr lang="en-US" dirty="0"/>
              <a:t>, 2004; Mills &amp; Allen, 2007; </a:t>
            </a:r>
            <a:r>
              <a:rPr lang="en-US" dirty="0" err="1"/>
              <a:t>Praver</a:t>
            </a:r>
            <a:r>
              <a:rPr lang="en-US" dirty="0"/>
              <a:t>, 2014)</a:t>
            </a:r>
          </a:p>
          <a:p>
            <a:endParaRPr lang="en-US" dirty="0"/>
          </a:p>
          <a:p>
            <a:r>
              <a:rPr lang="en-CA" dirty="0"/>
              <a:t>What about language learning experiences? </a:t>
            </a:r>
          </a:p>
          <a:p>
            <a:endParaRPr lang="en-CA" dirty="0"/>
          </a:p>
          <a:p>
            <a:r>
              <a:rPr lang="en-CA" dirty="0"/>
              <a:t>NNESTS &gt; Multilingual NESTs &gt; Monolingual NESTs (Karas &amp; Faez, 2021) </a:t>
            </a:r>
          </a:p>
        </p:txBody>
      </p:sp>
    </p:spTree>
    <p:extLst>
      <p:ext uri="{BB962C8B-B14F-4D97-AF65-F5344CB8AC3E}">
        <p14:creationId xmlns:p14="http://schemas.microsoft.com/office/powerpoint/2010/main" val="35995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099D-FC52-2E69-BE0D-120BA59A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1564-0BD6-2D4F-F123-88C8DDEC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How did your language teacher education/training impact your language teaching confidence? </a:t>
            </a:r>
          </a:p>
          <a:p>
            <a:pPr marL="0" indent="0">
              <a:buNone/>
            </a:pPr>
            <a:r>
              <a:rPr lang="en-US" dirty="0"/>
              <a:t>	1) Increased</a:t>
            </a:r>
          </a:p>
          <a:p>
            <a:pPr marL="0" indent="0">
              <a:buNone/>
            </a:pPr>
            <a:r>
              <a:rPr lang="en-US" dirty="0"/>
              <a:t>	2) Stayed the same</a:t>
            </a:r>
          </a:p>
          <a:p>
            <a:pPr marL="0" indent="0">
              <a:buNone/>
            </a:pPr>
            <a:r>
              <a:rPr lang="en-US" dirty="0"/>
              <a:t>	3) Decreased</a:t>
            </a:r>
          </a:p>
          <a:p>
            <a:pPr marL="0" indent="0">
              <a:buNone/>
            </a:pPr>
            <a:r>
              <a:rPr lang="en-US" dirty="0"/>
              <a:t>	4) Mixed – Increased and decreased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03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DE42F9-0D19-B9E8-54E6-2EEF168D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 Teacher Education – Intervention Studies 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FB87C6-21C4-D0E8-6929-279BE7F6F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Practicum </a:t>
            </a:r>
          </a:p>
          <a:p>
            <a:pPr lvl="1"/>
            <a:r>
              <a:rPr lang="en-CA" dirty="0"/>
              <a:t>Instructional LTSE increased but student engagement LTSE decreased (</a:t>
            </a:r>
            <a:r>
              <a:rPr lang="en-CA" dirty="0" err="1"/>
              <a:t>Atay</a:t>
            </a:r>
            <a:r>
              <a:rPr lang="en-CA" dirty="0"/>
              <a:t>, 2007)</a:t>
            </a:r>
          </a:p>
          <a:p>
            <a:endParaRPr lang="en-CA" dirty="0"/>
          </a:p>
          <a:p>
            <a:r>
              <a:rPr lang="en-CA" dirty="0"/>
              <a:t>LTE Course</a:t>
            </a:r>
          </a:p>
          <a:p>
            <a:pPr lvl="1"/>
            <a:r>
              <a:rPr lang="en-CA" dirty="0"/>
              <a:t>F2F, hybrid and online group all showed increase in LTSE (</a:t>
            </a:r>
            <a:r>
              <a:rPr lang="en-CA" dirty="0" err="1"/>
              <a:t>Kissau</a:t>
            </a:r>
            <a:r>
              <a:rPr lang="en-CA" dirty="0"/>
              <a:t> &amp; </a:t>
            </a:r>
            <a:r>
              <a:rPr lang="en-CA" dirty="0" err="1"/>
              <a:t>Algozzine</a:t>
            </a:r>
            <a:r>
              <a:rPr lang="en-CA" dirty="0"/>
              <a:t>, 2014)</a:t>
            </a:r>
          </a:p>
          <a:p>
            <a:pPr lvl="1"/>
            <a:endParaRPr lang="en-CA" dirty="0"/>
          </a:p>
          <a:p>
            <a:r>
              <a:rPr lang="en-CA" dirty="0"/>
              <a:t>LTE Program – End of 1</a:t>
            </a:r>
            <a:r>
              <a:rPr lang="en-CA" baseline="30000" dirty="0"/>
              <a:t>st</a:t>
            </a:r>
            <a:r>
              <a:rPr lang="en-CA" dirty="0"/>
              <a:t> year teaching</a:t>
            </a:r>
          </a:p>
          <a:p>
            <a:pPr lvl="1"/>
            <a:r>
              <a:rPr lang="en-CA" dirty="0"/>
              <a:t>Instructional LTSE increased but classroom management LTSE decreased (Swanson, 2013)</a:t>
            </a:r>
          </a:p>
          <a:p>
            <a:pPr lvl="1"/>
            <a:endParaRPr lang="en-CA" dirty="0"/>
          </a:p>
          <a:p>
            <a:r>
              <a:rPr lang="en-CA" dirty="0"/>
              <a:t>Professional Development</a:t>
            </a:r>
          </a:p>
          <a:p>
            <a:pPr lvl="1"/>
            <a:r>
              <a:rPr lang="en-CA" dirty="0"/>
              <a:t>LTSE increased and gains lasted (2 months)(Karimi-</a:t>
            </a:r>
            <a:r>
              <a:rPr lang="en-CA" dirty="0" err="1"/>
              <a:t>Allvar</a:t>
            </a:r>
            <a:r>
              <a:rPr lang="en-CA" dirty="0"/>
              <a:t>, 2011)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38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D487-AD26-F749-4088-E4F7FFFA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Poll – A bit about you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78EA-B63B-222D-7069-B2BE74ABE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interactive poll, please answer the following -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Please select all of the roles that apply to you. </a:t>
            </a:r>
          </a:p>
          <a:p>
            <a:pPr marL="0" indent="0">
              <a:buNone/>
            </a:pPr>
            <a:r>
              <a:rPr lang="en-US" dirty="0"/>
              <a:t>	1) Teacher/Instructor</a:t>
            </a:r>
          </a:p>
          <a:p>
            <a:pPr marL="0" indent="0">
              <a:buNone/>
            </a:pPr>
            <a:r>
              <a:rPr lang="en-US" dirty="0"/>
              <a:t>	2) Teacher Educator</a:t>
            </a:r>
          </a:p>
          <a:p>
            <a:pPr marL="0" indent="0">
              <a:buNone/>
            </a:pPr>
            <a:r>
              <a:rPr lang="en-US" dirty="0"/>
              <a:t>	3) Administrator</a:t>
            </a:r>
          </a:p>
          <a:p>
            <a:pPr marL="0" indent="0">
              <a:buNone/>
            </a:pPr>
            <a:r>
              <a:rPr lang="en-US" dirty="0"/>
              <a:t>	4) Academic Researcher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18EB-5971-F57E-C7D5-E28E4D87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 Teacher Education – Degree Comparison Studies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F966-C02F-150A-0144-758A46B78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degree positively associated with higher LTSE beliefs (e.g., Lee, 2009)</a:t>
            </a:r>
          </a:p>
          <a:p>
            <a:endParaRPr lang="en-US" dirty="0"/>
          </a:p>
          <a:p>
            <a:r>
              <a:rPr lang="en-CA" dirty="0"/>
              <a:t>Higher degree NOT positively associated with higher LTSE beliefs (e.g., Crook, 2016)</a:t>
            </a:r>
          </a:p>
          <a:p>
            <a:endParaRPr lang="en-CA" dirty="0"/>
          </a:p>
          <a:p>
            <a:r>
              <a:rPr lang="en-CA" dirty="0"/>
              <a:t>Graduate degrees NOT positively associated with higher LTSE beliefs (e.g., Karas &amp; Faez, 2021)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51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C6A953-F074-40D9-96A7-111034A7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LTSE and Teacher Development 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9BE3A9-F349-75C2-F758-10C9B4542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Development of LTSE beliefs is often not linear</a:t>
            </a:r>
          </a:p>
          <a:p>
            <a:endParaRPr lang="en-US" dirty="0"/>
          </a:p>
          <a:p>
            <a:r>
              <a:rPr lang="en-US" dirty="0"/>
              <a:t>Like other pedagogical beliefs, useful to address LTSE beliefs as part of LTE </a:t>
            </a:r>
          </a:p>
          <a:p>
            <a:endParaRPr lang="en-US" dirty="0"/>
          </a:p>
          <a:p>
            <a:r>
              <a:rPr lang="en-US" dirty="0"/>
              <a:t>Reflective practice </a:t>
            </a:r>
          </a:p>
          <a:p>
            <a:endParaRPr lang="en-US" dirty="0"/>
          </a:p>
          <a:p>
            <a:r>
              <a:rPr lang="en-US" dirty="0"/>
              <a:t>LTSE surveys as professional development checklists…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27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95D4-1322-4138-2F07-4784136B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 Teacher Self-Efficacy Surveys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DEC10-8FF3-5466-DA02-AE7B754D7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>
                <a:hlinkClick r:id="rId2"/>
              </a:rPr>
              <a:t>ESL in Ontario </a:t>
            </a:r>
            <a:r>
              <a:rPr lang="en-CA" dirty="0"/>
              <a:t> (Faez &amp; Valeo, 2012)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hlinkClick r:id="rId3"/>
              </a:rPr>
              <a:t>ESL in Ontario </a:t>
            </a:r>
            <a:r>
              <a:rPr lang="en-CA" dirty="0"/>
              <a:t>(Karas &amp; Faez, 2021)</a:t>
            </a:r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5"/>
              </a:rPr>
              <a:t>EFL in Venezuela </a:t>
            </a:r>
            <a:r>
              <a:rPr lang="en-US" dirty="0"/>
              <a:t> (Chacón, 2005)</a:t>
            </a:r>
          </a:p>
          <a:p>
            <a:endParaRPr lang="en-US" dirty="0">
              <a:hlinkClick r:id="rId4"/>
            </a:endParaRPr>
          </a:p>
          <a:p>
            <a:r>
              <a:rPr lang="en-CA" dirty="0">
                <a:hlinkClick r:id="rId6"/>
              </a:rPr>
              <a:t>EFL in Japan </a:t>
            </a:r>
            <a:r>
              <a:rPr lang="en-CA" dirty="0"/>
              <a:t>(Thompson &amp; Woodman, 2019)</a:t>
            </a:r>
          </a:p>
          <a:p>
            <a:endParaRPr lang="en-US" dirty="0">
              <a:hlinkClick r:id="rId4"/>
            </a:endParaRPr>
          </a:p>
          <a:p>
            <a:r>
              <a:rPr lang="en-CA" dirty="0">
                <a:hlinkClick r:id="rId7"/>
              </a:rPr>
              <a:t>FSL in Ontario </a:t>
            </a:r>
            <a:r>
              <a:rPr lang="en-CA" dirty="0"/>
              <a:t>(Cooke &amp; Faez, 2018)</a:t>
            </a: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Grammar instruction </a:t>
            </a:r>
            <a:r>
              <a:rPr lang="en-US" dirty="0"/>
              <a:t>(Wyatt &amp; </a:t>
            </a:r>
            <a:r>
              <a:rPr lang="en-US" dirty="0" err="1"/>
              <a:t>Dikilitaş</a:t>
            </a:r>
            <a:r>
              <a:rPr lang="en-US" dirty="0"/>
              <a:t>, 2021)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hlinkClick r:id="rId8"/>
              </a:rPr>
              <a:t>Pronunciation instruction </a:t>
            </a:r>
            <a:r>
              <a:rPr lang="en-CA" dirty="0"/>
              <a:t>(Zhang, 2018)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7444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BCA5-CDE1-44A7-F242-CB2F5D77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Reflective Questions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8D190-FFBF-7B80-649A-D6131BFF2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item/subscale did you rate yourself highest/lowest? Why? </a:t>
            </a:r>
          </a:p>
          <a:p>
            <a:endParaRPr lang="en-US" dirty="0"/>
          </a:p>
          <a:p>
            <a:r>
              <a:rPr lang="en-US" dirty="0"/>
              <a:t>Which item is most relevant to your teaching? Least relevant? </a:t>
            </a:r>
          </a:p>
          <a:p>
            <a:endParaRPr lang="en-US" dirty="0"/>
          </a:p>
          <a:p>
            <a:r>
              <a:rPr lang="en-US" dirty="0"/>
              <a:t>For items that you have low self-efficacy, what steps can you take to improve your confidence?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33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F7EB-88DF-C48F-8FBC-36BFBDC2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8E04-D964-10A4-725F-85134C5FE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be aware of our self-efficacy.  </a:t>
            </a:r>
          </a:p>
          <a:p>
            <a:endParaRPr lang="en-US" dirty="0"/>
          </a:p>
          <a:p>
            <a:r>
              <a:rPr lang="en-US" dirty="0"/>
              <a:t>Self-efficacy can come from various sources (e.g., proficiency, experience)</a:t>
            </a:r>
          </a:p>
          <a:p>
            <a:endParaRPr lang="en-US" dirty="0"/>
          </a:p>
          <a:p>
            <a:r>
              <a:rPr lang="en-US" dirty="0"/>
              <a:t>Self-efficacy development is not straightforward. </a:t>
            </a:r>
          </a:p>
          <a:p>
            <a:endParaRPr lang="en-US" dirty="0"/>
          </a:p>
          <a:p>
            <a:r>
              <a:rPr lang="en-US" dirty="0"/>
              <a:t>Language teacher self-efficacy can impact the classroom and students 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5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6105-874C-38BD-1E79-49983715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References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B39C-1EEF-5CDB-1F5F-2155D964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Bandura, A. (1997). </a:t>
            </a:r>
            <a:r>
              <a:rPr lang="en-CA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Self-efficacy: The exercise of control</a:t>
            </a:r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New York, NY: W.H. Freeman and Company. </a:t>
            </a:r>
          </a:p>
          <a:p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Choi, E., &amp; Lee, J. (2016). Investigating the relationship of target language proficiency and self-efficacy among nonnative EFL teachers. </a:t>
            </a:r>
            <a:r>
              <a:rPr lang="en-CA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58, 49 – 63. https://doi.org/10.1016/j.system.2016.02.010</a:t>
            </a:r>
          </a:p>
          <a:p>
            <a:r>
              <a:rPr lang="en-CA" sz="280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Faez, F., Karas, M., &amp; Uchihara, T. (2021). Connecting language proficiency to teaching ability: A meta-analysis. </a:t>
            </a:r>
            <a:r>
              <a:rPr lang="en-CA" sz="2800" i="1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Language Teaching Research</a:t>
            </a:r>
            <a:r>
              <a:rPr lang="en-CA" sz="280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, 25(5), 754 - 777. </a:t>
            </a:r>
            <a:r>
              <a:rPr lang="en-CA" sz="2800" dirty="0" err="1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doi</a:t>
            </a:r>
            <a:r>
              <a:rPr lang="en-CA" sz="280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: 10.1177/1362168819868667 </a:t>
            </a:r>
            <a:endParaRPr lang="en-CA" sz="2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Lee, J.A. (2009</a:t>
            </a:r>
            <a:r>
              <a:rPr lang="en-US" sz="2800" i="1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). Teachers’ sense of efficacy in teaching English, perceived English language proficiency, and attitudes toward the English language: A case study of Korean public elementary school teachers </a:t>
            </a:r>
            <a:r>
              <a:rPr lang="en-US" sz="280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(Unpublished doctoral dissertation). The Ohio State University, Columbus, OH. </a:t>
            </a:r>
            <a:endParaRPr lang="en-CA" sz="2800" dirty="0">
              <a:effectLst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en-CA" sz="280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Karas, M., &amp; Faez, F. (2021). Self-efficacy of English language teachers in Ontario: The impact of language proficiency, teaching qualifications, linguistic identity, and teaching experience. </a:t>
            </a:r>
            <a:r>
              <a:rPr lang="en-CA" sz="2800" i="1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Canadian Modern Language Review/</a:t>
            </a:r>
            <a:r>
              <a:rPr lang="en-CA" sz="2800" i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 Revue Canadienne des </a:t>
            </a:r>
            <a:r>
              <a:rPr lang="en-CA" sz="2800" i="1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Langues</a:t>
            </a:r>
            <a:r>
              <a:rPr lang="en-CA" sz="2800" i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800" i="1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Vivantes</a:t>
            </a:r>
            <a:r>
              <a:rPr lang="en-CA" sz="2800" dirty="0"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, 77(2), 110 – 128. https://doi.org/10.3138/cmlr-2020-0012</a:t>
            </a:r>
            <a:endParaRPr lang="en-CA" sz="28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Karas, M., Uchihara, T., &amp; Faez, F. (2024). Language teacher self-efficacy surveys: What have we learned? Where are we going? In M. Wyatt &amp; F. Faez (Eds.) </a:t>
            </a:r>
            <a:r>
              <a:rPr lang="en-CA" sz="28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Building the self-efficacy beliefs of English language learners and teachers: New perspectives for research, teaching, and learning </a:t>
            </a:r>
            <a:r>
              <a:rPr lang="en-CA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(pp. 22 – 43). Routledge. </a:t>
            </a:r>
            <a:r>
              <a:rPr lang="en-CA" sz="28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doi</a:t>
            </a:r>
            <a:r>
              <a:rPr lang="en-CA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10.4324/9781003379300-3</a:t>
            </a:r>
          </a:p>
          <a:p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Nishino, T. (2012). Modeling teacher beliefs and practices in context: A </a:t>
            </a:r>
            <a:r>
              <a:rPr lang="en-CA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multimethods</a:t>
            </a:r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approach. </a:t>
            </a:r>
            <a:r>
              <a:rPr lang="en-CA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Modern Language Journal</a:t>
            </a:r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96(3), 380 – 399. https://doi.org/10.1111/j.1540-4781.2012.01364.x</a:t>
            </a:r>
          </a:p>
          <a:p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Swanson, P. (2012). Second/foreign language teacher efficacy and its relationship to professional attrition. </a:t>
            </a:r>
            <a:r>
              <a:rPr lang="en-CA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Canadian Modern Language Review</a:t>
            </a:r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68(1), 78 – 101. </a:t>
            </a:r>
            <a:r>
              <a:rPr lang="en-CA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10.3138/cmlr.68.1.078</a:t>
            </a:r>
          </a:p>
          <a:p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Swanson, P. (2014). The power of belief: Spanish teachers’ sense of efficacy and student performance on the National Spanish Examinations. </a:t>
            </a:r>
            <a:r>
              <a:rPr lang="en-CA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Hispania</a:t>
            </a:r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97(1), 5 – 20.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Thompson, G. (2020). </a:t>
            </a:r>
            <a:r>
              <a:rPr lang="en-CA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Exploring language teacher efficacy in Japan</a:t>
            </a:r>
            <a:r>
              <a:rPr lang="en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Bristol, UK: Multilingual Matters.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Wyatt, M., &amp;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Dikilitaş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K. (2021). English language teachers’ self-efficacy beliefs for grammar instruction: Implications for teacher educators. </a:t>
            </a:r>
            <a:r>
              <a:rPr lang="en-US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Language Learning Journal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49(5), 541–553. https://doi.org/10.1080/09571736.2019.1642943 </a:t>
            </a:r>
            <a:endParaRPr lang="en-C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4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6220-D8C0-82C3-9FF5-A35D141F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36122-C729-51A8-C138-15F80DBD2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Thank </a:t>
            </a:r>
            <a:r>
              <a:rPr lang="en-US" dirty="0"/>
              <a:t>you very much!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Questions/Comments?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54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D2C5-82FC-76A0-67E7-B953BAC6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Poll – A bit about you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75988-2281-04D6-9D94-3E4D9318B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 Have you ever avoided a teaching task/approach/method because you were unsure of your abilities to carry it out? </a:t>
            </a:r>
          </a:p>
          <a:p>
            <a:pPr marL="0" indent="0">
              <a:buNone/>
            </a:pPr>
            <a:r>
              <a:rPr lang="en-US" dirty="0"/>
              <a:t>	1) Yes – Definitely </a:t>
            </a:r>
          </a:p>
          <a:p>
            <a:pPr marL="0" indent="0">
              <a:buNone/>
            </a:pPr>
            <a:r>
              <a:rPr lang="en-US" dirty="0"/>
              <a:t>	2) No – Never</a:t>
            </a:r>
          </a:p>
          <a:p>
            <a:pPr marL="0" indent="0">
              <a:buNone/>
            </a:pPr>
            <a:r>
              <a:rPr lang="en-US" dirty="0"/>
              <a:t>	3) Maybe – A bit unsure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7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A5E2-3BE6-CC0F-6601-7BB14999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9115-CE03-17B7-3CDE-A478B5FC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self-efficacy? </a:t>
            </a:r>
          </a:p>
          <a:p>
            <a:r>
              <a:rPr lang="en-US" dirty="0"/>
              <a:t>Self-efficacy measurement </a:t>
            </a:r>
          </a:p>
          <a:p>
            <a:r>
              <a:rPr lang="en-US" dirty="0"/>
              <a:t>Why language teacher self-efficacy is important </a:t>
            </a:r>
          </a:p>
          <a:p>
            <a:r>
              <a:rPr lang="en-US" dirty="0"/>
              <a:t>Factors that can influence language teacher self-efficacy</a:t>
            </a:r>
          </a:p>
          <a:p>
            <a:pPr lvl="1"/>
            <a:r>
              <a:rPr lang="en-US" dirty="0"/>
              <a:t>Language proficiency</a:t>
            </a:r>
          </a:p>
          <a:p>
            <a:pPr lvl="1"/>
            <a:r>
              <a:rPr lang="en-US" dirty="0"/>
              <a:t>Teaching experience</a:t>
            </a:r>
          </a:p>
          <a:p>
            <a:pPr lvl="1"/>
            <a:r>
              <a:rPr lang="en-US" dirty="0"/>
              <a:t>Linguistic identity </a:t>
            </a:r>
          </a:p>
          <a:p>
            <a:pPr lvl="1"/>
            <a:r>
              <a:rPr lang="en-US" dirty="0"/>
              <a:t>Language teacher education (LTE) </a:t>
            </a:r>
          </a:p>
          <a:p>
            <a:pPr lvl="1"/>
            <a:endParaRPr lang="en-US" dirty="0"/>
          </a:p>
          <a:p>
            <a:r>
              <a:rPr lang="en-US" dirty="0"/>
              <a:t>Self-efficacy and professional development 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2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7D6F-BCE8-7BB9-8EFF-047F3A4A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Teacher Decision-Making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C40DCB-5172-8A9A-5A18-E5EECE184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620" y="1690688"/>
            <a:ext cx="4992760" cy="49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1133-4E25-8D50-64B4-50F59E8E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Albert Bandura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DD53B-8CF3-F04D-3248-B34F5742B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>
                <a:solidFill>
                  <a:srgbClr val="000000"/>
                </a:solidFill>
                <a:latin typeface="Arial"/>
                <a:cs typeface="Arial Unicode MS"/>
              </a:rPr>
              <a:t>“</a:t>
            </a:r>
            <a:r>
              <a:rPr lang="en-CA" sz="3200">
                <a:solidFill>
                  <a:srgbClr val="000000"/>
                </a:solidFill>
                <a:cs typeface="Arial Unicode MS"/>
              </a:rPr>
              <a:t>People’s level of motivation, affective states, and actions are based more on what they believe than on what is objectively the case” (Bandura, 1995, p. 2). </a:t>
            </a:r>
            <a:endParaRPr lang="en-US" sz="3200">
              <a:solidFill>
                <a:srgbClr val="000000"/>
              </a:solidFill>
              <a:cs typeface="Arial Unicode MS"/>
            </a:endParaRPr>
          </a:p>
          <a:p>
            <a:endParaRPr lang="en-CA" sz="360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B8D31-61D9-A298-D99D-0B2765FFB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973" y="3429000"/>
            <a:ext cx="3981105" cy="25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0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9DF9-EA00-8AE7-E6FE-C47DA2EF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Self-Efficacy?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71D33-5674-6F56-1854-0878C4140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Self-Efficacy</a:t>
            </a:r>
            <a:r>
              <a:rPr lang="en-US" dirty="0"/>
              <a:t> – People’s self-belief in their own capabilities to successfully accomplish specific tasks. </a:t>
            </a:r>
          </a:p>
          <a:p>
            <a:endParaRPr lang="en-US" dirty="0"/>
          </a:p>
          <a:p>
            <a:r>
              <a:rPr lang="en-CA" b="1" dirty="0"/>
              <a:t>Teacher Self-Efficacy </a:t>
            </a:r>
            <a:r>
              <a:rPr lang="en-CA" dirty="0"/>
              <a:t>- “Teachers’ beliefs about their own abilities to successfully perform specific teaching and learning related tasks within the context of their own classrooms” (Dellinger et al., 2008, p. 752).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2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7DB5-95C7-7FDA-B162-E304BC48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Self-Efficacy is Assessed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CBFFC-8A87-7E05-2D55-226CC6456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Often measured with survey items and Likert Scales - 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US" dirty="0"/>
              <a:t>How much can you use a variety of assessment strategies in your English classroom? (Chacón, 2005, p. 263)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can create an atmosphere that encourages students to use English freely. (Choi &amp; Lee, 2016, p. 62)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can make appropriate use of learners’ first language skills. (Karas &amp; Faez, 2021, p. 119)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confident are you presenting grammatical structures on the whiteboard? (Wyatt &amp; </a:t>
            </a:r>
            <a:r>
              <a:rPr lang="en-US" dirty="0" err="1"/>
              <a:t>Dikilitaş</a:t>
            </a:r>
            <a:r>
              <a:rPr lang="en-US" dirty="0"/>
              <a:t>, 2021, p. 546)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99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7585F-0266-350D-A557-6A7D9981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turn!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58376-9F55-3630-1451-30EC98BA7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the poll, please assess your self-efficacy.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3. I can use English to provide spoken feedback in class.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1	2	3	4	5	6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I can teach the structure of English words (morphology).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1	2	3	4	5	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E40C1-3A9A-9623-903F-485E69526112}"/>
              </a:ext>
            </a:extLst>
          </p:cNvPr>
          <p:cNvSpPr txBox="1"/>
          <p:nvPr/>
        </p:nvSpPr>
        <p:spPr>
          <a:xfrm>
            <a:off x="733331" y="3244334"/>
            <a:ext cx="218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confident at all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D3259-EB16-784A-573D-2D6C4AB2A66B}"/>
              </a:ext>
            </a:extLst>
          </p:cNvPr>
          <p:cNvSpPr txBox="1"/>
          <p:nvPr/>
        </p:nvSpPr>
        <p:spPr>
          <a:xfrm>
            <a:off x="5703683" y="3244334"/>
            <a:ext cx="439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Completely confident in my capabilities 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DEB54-CF28-EE9D-94C1-1C77EABED851}"/>
              </a:ext>
            </a:extLst>
          </p:cNvPr>
          <p:cNvSpPr txBox="1"/>
          <p:nvPr/>
        </p:nvSpPr>
        <p:spPr>
          <a:xfrm>
            <a:off x="838200" y="5167312"/>
            <a:ext cx="218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confident at all</a:t>
            </a:r>
            <a:endParaRPr lang="en-C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DB20A-6721-6BD3-C14B-06954CEB84D0}"/>
              </a:ext>
            </a:extLst>
          </p:cNvPr>
          <p:cNvSpPr txBox="1"/>
          <p:nvPr/>
        </p:nvSpPr>
        <p:spPr>
          <a:xfrm>
            <a:off x="5702529" y="5167312"/>
            <a:ext cx="439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Completely confident in my capabilities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565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1717</Words>
  <Application>Microsoft Office PowerPoint</Application>
  <PresentationFormat>Widescreen</PresentationFormat>
  <Paragraphs>216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SimSun</vt:lpstr>
      <vt:lpstr>Aptos</vt:lpstr>
      <vt:lpstr>Aptos Display</vt:lpstr>
      <vt:lpstr>Arial</vt:lpstr>
      <vt:lpstr>Arial Unicode MS</vt:lpstr>
      <vt:lpstr>Calibri</vt:lpstr>
      <vt:lpstr>Office Theme</vt:lpstr>
      <vt:lpstr>English Language Teacher Self-Efficacy Beliefs </vt:lpstr>
      <vt:lpstr>Poll – A bit about you </vt:lpstr>
      <vt:lpstr>Poll – A bit about you</vt:lpstr>
      <vt:lpstr>Agenda </vt:lpstr>
      <vt:lpstr>Teacher Decision-Making</vt:lpstr>
      <vt:lpstr>Albert Bandura </vt:lpstr>
      <vt:lpstr>What is Self-Efficacy? </vt:lpstr>
      <vt:lpstr>How Self-Efficacy is Assessed</vt:lpstr>
      <vt:lpstr>Your turn!</vt:lpstr>
      <vt:lpstr>Language Teacher Self-Efficacy (LTSE)</vt:lpstr>
      <vt:lpstr>Language Teacher Self-Efficacy (LTSE) – Why it Matters</vt:lpstr>
      <vt:lpstr>Sources of Self-Efficacy </vt:lpstr>
      <vt:lpstr> (Some) Sources of LTSE </vt:lpstr>
      <vt:lpstr>Poll</vt:lpstr>
      <vt:lpstr>Teachers’ Language Proficiency </vt:lpstr>
      <vt:lpstr>Teaching Experience </vt:lpstr>
      <vt:lpstr>Linguistic Identity </vt:lpstr>
      <vt:lpstr>Poll</vt:lpstr>
      <vt:lpstr>Language Teacher Education – Intervention Studies </vt:lpstr>
      <vt:lpstr>Language Teacher Education – Degree Comparison Studies </vt:lpstr>
      <vt:lpstr>LTSE and Teacher Development </vt:lpstr>
      <vt:lpstr>Language Teacher Self-Efficacy Surveys </vt:lpstr>
      <vt:lpstr> Reflective Questions </vt:lpstr>
      <vt:lpstr>Summary </vt:lpstr>
      <vt:lpstr>Select References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Karas</dc:creator>
  <cp:lastModifiedBy>Michael Karas</cp:lastModifiedBy>
  <cp:revision>1</cp:revision>
  <dcterms:created xsi:type="dcterms:W3CDTF">2024-09-28T15:34:19Z</dcterms:created>
  <dcterms:modified xsi:type="dcterms:W3CDTF">2024-10-11T17:28:35Z</dcterms:modified>
</cp:coreProperties>
</file>