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8" r:id="rId5"/>
    <p:sldId id="268" r:id="rId6"/>
    <p:sldId id="262" r:id="rId7"/>
    <p:sldId id="272" r:id="rId8"/>
    <p:sldId id="296" r:id="rId9"/>
    <p:sldId id="282" r:id="rId10"/>
    <p:sldId id="297" r:id="rId11"/>
    <p:sldId id="278" r:id="rId12"/>
    <p:sldId id="292" r:id="rId13"/>
    <p:sldId id="273" r:id="rId14"/>
    <p:sldId id="299" r:id="rId15"/>
    <p:sldId id="284" r:id="rId16"/>
    <p:sldId id="285" r:id="rId17"/>
    <p:sldId id="286" r:id="rId18"/>
    <p:sldId id="287" r:id="rId19"/>
    <p:sldId id="290" r:id="rId20"/>
    <p:sldId id="291" r:id="rId21"/>
    <p:sldId id="293" r:id="rId22"/>
    <p:sldId id="274" r:id="rId23"/>
    <p:sldId id="275" r:id="rId24"/>
    <p:sldId id="294" r:id="rId25"/>
    <p:sldId id="300" r:id="rId26"/>
    <p:sldId id="301" r:id="rId27"/>
    <p:sldId id="302" r:id="rId28"/>
    <p:sldId id="303" r:id="rId29"/>
    <p:sldId id="289" r:id="rId30"/>
    <p:sldId id="281" r:id="rId31"/>
    <p:sldId id="263"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34CBD2-2D6D-44D9-AD6D-1A1542C127A3}">
          <p14:sldIdLst>
            <p14:sldId id="288"/>
            <p14:sldId id="268"/>
            <p14:sldId id="262"/>
            <p14:sldId id="272"/>
            <p14:sldId id="296"/>
            <p14:sldId id="282"/>
            <p14:sldId id="297"/>
            <p14:sldId id="278"/>
            <p14:sldId id="292"/>
            <p14:sldId id="273"/>
            <p14:sldId id="299"/>
            <p14:sldId id="284"/>
            <p14:sldId id="285"/>
            <p14:sldId id="286"/>
            <p14:sldId id="287"/>
            <p14:sldId id="290"/>
            <p14:sldId id="291"/>
            <p14:sldId id="293"/>
            <p14:sldId id="274"/>
            <p14:sldId id="275"/>
            <p14:sldId id="294"/>
            <p14:sldId id="300"/>
            <p14:sldId id="301"/>
            <p14:sldId id="302"/>
            <p14:sldId id="303"/>
            <p14:sldId id="289"/>
            <p14:sldId id="281"/>
            <p14:sldId id="263"/>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Amber" initials="SA" lastIdx="1" clrIdx="0">
    <p:extLst>
      <p:ext uri="{19B8F6BF-5375-455C-9EA6-DF929625EA0E}">
        <p15:presenceInfo xmlns:p15="http://schemas.microsoft.com/office/powerpoint/2012/main" userId="S-1-5-21-3458574638-2780845101-4193349012-288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 Weaver" userId="2b4f7510-fc5a-48e8-bf5f-5003e5da7600" providerId="ADAL" clId="{23219E9E-2C10-4EF3-B38C-ADFC2ECF3A64}"/>
    <pc:docChg chg="undo custSel addSld delSld modSld sldOrd modSection">
      <pc:chgData name="Shaw, Weaver" userId="2b4f7510-fc5a-48e8-bf5f-5003e5da7600" providerId="ADAL" clId="{23219E9E-2C10-4EF3-B38C-ADFC2ECF3A64}" dt="2024-01-17T22:52:37.293" v="1293"/>
      <pc:docMkLst>
        <pc:docMk/>
      </pc:docMkLst>
      <pc:sldChg chg="modSp">
        <pc:chgData name="Shaw, Weaver" userId="2b4f7510-fc5a-48e8-bf5f-5003e5da7600" providerId="ADAL" clId="{23219E9E-2C10-4EF3-B38C-ADFC2ECF3A64}" dt="2024-01-17T22:11:07.387" v="797" actId="20577"/>
        <pc:sldMkLst>
          <pc:docMk/>
          <pc:sldMk cId="1132364654" sldId="262"/>
        </pc:sldMkLst>
        <pc:spChg chg="mod">
          <ac:chgData name="Shaw, Weaver" userId="2b4f7510-fc5a-48e8-bf5f-5003e5da7600" providerId="ADAL" clId="{23219E9E-2C10-4EF3-B38C-ADFC2ECF3A64}" dt="2024-01-17T22:11:07.387" v="797" actId="20577"/>
          <ac:spMkLst>
            <pc:docMk/>
            <pc:sldMk cId="1132364654" sldId="262"/>
            <ac:spMk id="7" creationId="{7289366F-7402-4890-B17F-6844C87EB981}"/>
          </ac:spMkLst>
        </pc:spChg>
        <pc:spChg chg="mod">
          <ac:chgData name="Shaw, Weaver" userId="2b4f7510-fc5a-48e8-bf5f-5003e5da7600" providerId="ADAL" clId="{23219E9E-2C10-4EF3-B38C-ADFC2ECF3A64}" dt="2023-12-20T03:07:47.609" v="154" actId="20577"/>
          <ac:spMkLst>
            <pc:docMk/>
            <pc:sldMk cId="1132364654" sldId="262"/>
            <ac:spMk id="8" creationId="{283B96E2-C7CB-4BBD-938A-DE3E77DF94AB}"/>
          </ac:spMkLst>
        </pc:spChg>
      </pc:sldChg>
      <pc:sldChg chg="addSp modSp">
        <pc:chgData name="Shaw, Weaver" userId="2b4f7510-fc5a-48e8-bf5f-5003e5da7600" providerId="ADAL" clId="{23219E9E-2C10-4EF3-B38C-ADFC2ECF3A64}" dt="2023-12-20T03:07:06.047" v="144" actId="1076"/>
        <pc:sldMkLst>
          <pc:docMk/>
          <pc:sldMk cId="1712962843" sldId="268"/>
        </pc:sldMkLst>
        <pc:spChg chg="add mod">
          <ac:chgData name="Shaw, Weaver" userId="2b4f7510-fc5a-48e8-bf5f-5003e5da7600" providerId="ADAL" clId="{23219E9E-2C10-4EF3-B38C-ADFC2ECF3A64}" dt="2023-12-20T03:05:35.542" v="60" actId="14100"/>
          <ac:spMkLst>
            <pc:docMk/>
            <pc:sldMk cId="1712962843" sldId="268"/>
            <ac:spMk id="2" creationId="{1BD5155E-26FC-410B-BB3D-517414506166}"/>
          </ac:spMkLst>
        </pc:spChg>
        <pc:spChg chg="mod">
          <ac:chgData name="Shaw, Weaver" userId="2b4f7510-fc5a-48e8-bf5f-5003e5da7600" providerId="ADAL" clId="{23219E9E-2C10-4EF3-B38C-ADFC2ECF3A64}" dt="2023-12-20T03:06:32.562" v="140" actId="962"/>
          <ac:spMkLst>
            <pc:docMk/>
            <pc:sldMk cId="1712962843" sldId="268"/>
            <ac:spMk id="4" creationId="{3AC7B915-FB0F-4AF6-8FCA-243F3144FB89}"/>
          </ac:spMkLst>
        </pc:spChg>
        <pc:picChg chg="mod">
          <ac:chgData name="Shaw, Weaver" userId="2b4f7510-fc5a-48e8-bf5f-5003e5da7600" providerId="ADAL" clId="{23219E9E-2C10-4EF3-B38C-ADFC2ECF3A64}" dt="2023-12-20T03:07:06.047" v="144" actId="1076"/>
          <ac:picMkLst>
            <pc:docMk/>
            <pc:sldMk cId="1712962843" sldId="268"/>
            <ac:picMk id="6146" creationId="{A546E098-5E22-4D4E-93AC-0BF25C76EA3A}"/>
          </ac:picMkLst>
        </pc:picChg>
      </pc:sldChg>
      <pc:sldChg chg="modSp">
        <pc:chgData name="Shaw, Weaver" userId="2b4f7510-fc5a-48e8-bf5f-5003e5da7600" providerId="ADAL" clId="{23219E9E-2C10-4EF3-B38C-ADFC2ECF3A64}" dt="2023-12-20T03:08:25.235" v="168" actId="20577"/>
        <pc:sldMkLst>
          <pc:docMk/>
          <pc:sldMk cId="598285125" sldId="272"/>
        </pc:sldMkLst>
        <pc:spChg chg="mod">
          <ac:chgData name="Shaw, Weaver" userId="2b4f7510-fc5a-48e8-bf5f-5003e5da7600" providerId="ADAL" clId="{23219E9E-2C10-4EF3-B38C-ADFC2ECF3A64}" dt="2023-12-20T03:08:25.235" v="168" actId="20577"/>
          <ac:spMkLst>
            <pc:docMk/>
            <pc:sldMk cId="598285125" sldId="272"/>
            <ac:spMk id="3" creationId="{9F405C8F-A526-4887-97E7-C8A9B44A5FF0}"/>
          </ac:spMkLst>
        </pc:spChg>
      </pc:sldChg>
      <pc:sldChg chg="addSp modSp">
        <pc:chgData name="Shaw, Weaver" userId="2b4f7510-fc5a-48e8-bf5f-5003e5da7600" providerId="ADAL" clId="{23219E9E-2C10-4EF3-B38C-ADFC2ECF3A64}" dt="2023-12-20T03:20:49.491" v="756" actId="122"/>
        <pc:sldMkLst>
          <pc:docMk/>
          <pc:sldMk cId="2102900765" sldId="275"/>
        </pc:sldMkLst>
        <pc:spChg chg="mod">
          <ac:chgData name="Shaw, Weaver" userId="2b4f7510-fc5a-48e8-bf5f-5003e5da7600" providerId="ADAL" clId="{23219E9E-2C10-4EF3-B38C-ADFC2ECF3A64}" dt="2023-12-20T03:20:38.134" v="752" actId="1076"/>
          <ac:spMkLst>
            <pc:docMk/>
            <pc:sldMk cId="2102900765" sldId="275"/>
            <ac:spMk id="2" creationId="{2C22BB72-2BEC-44A1-AD25-27039E4F8307}"/>
          </ac:spMkLst>
        </pc:spChg>
        <pc:spChg chg="add mod">
          <ac:chgData name="Shaw, Weaver" userId="2b4f7510-fc5a-48e8-bf5f-5003e5da7600" providerId="ADAL" clId="{23219E9E-2C10-4EF3-B38C-ADFC2ECF3A64}" dt="2023-12-20T03:20:49.491" v="756" actId="122"/>
          <ac:spMkLst>
            <pc:docMk/>
            <pc:sldMk cId="2102900765" sldId="275"/>
            <ac:spMk id="3" creationId="{B9E1AE2D-20C8-4C8A-A4EC-887846ECF76B}"/>
          </ac:spMkLst>
        </pc:spChg>
      </pc:sldChg>
      <pc:sldChg chg="modSp">
        <pc:chgData name="Shaw, Weaver" userId="2b4f7510-fc5a-48e8-bf5f-5003e5da7600" providerId="ADAL" clId="{23219E9E-2C10-4EF3-B38C-ADFC2ECF3A64}" dt="2023-12-20T03:09:13.621" v="356" actId="962"/>
        <pc:sldMkLst>
          <pc:docMk/>
          <pc:sldMk cId="255168145" sldId="278"/>
        </pc:sldMkLst>
        <pc:graphicFrameChg chg="mod">
          <ac:chgData name="Shaw, Weaver" userId="2b4f7510-fc5a-48e8-bf5f-5003e5da7600" providerId="ADAL" clId="{23219E9E-2C10-4EF3-B38C-ADFC2ECF3A64}" dt="2023-12-20T03:09:13.621" v="356" actId="962"/>
          <ac:graphicFrameMkLst>
            <pc:docMk/>
            <pc:sldMk cId="255168145" sldId="278"/>
            <ac:graphicFrameMk id="3" creationId="{BB01ABB6-7EF9-4C18-BFA9-80D782C3799F}"/>
          </ac:graphicFrameMkLst>
        </pc:graphicFrameChg>
      </pc:sldChg>
      <pc:sldChg chg="modSp ord">
        <pc:chgData name="Shaw, Weaver" userId="2b4f7510-fc5a-48e8-bf5f-5003e5da7600" providerId="ADAL" clId="{23219E9E-2C10-4EF3-B38C-ADFC2ECF3A64}" dt="2023-12-20T03:22:33.923" v="778" actId="20577"/>
        <pc:sldMkLst>
          <pc:docMk/>
          <pc:sldMk cId="1986637556" sldId="281"/>
        </pc:sldMkLst>
        <pc:spChg chg="mod">
          <ac:chgData name="Shaw, Weaver" userId="2b4f7510-fc5a-48e8-bf5f-5003e5da7600" providerId="ADAL" clId="{23219E9E-2C10-4EF3-B38C-ADFC2ECF3A64}" dt="2023-12-20T03:22:33.923" v="778" actId="20577"/>
          <ac:spMkLst>
            <pc:docMk/>
            <pc:sldMk cId="1986637556" sldId="281"/>
            <ac:spMk id="5" creationId="{5297C48B-6363-424A-A3D3-31DBDB437FD8}"/>
          </ac:spMkLst>
        </pc:spChg>
      </pc:sldChg>
      <pc:sldChg chg="modSp">
        <pc:chgData name="Shaw, Weaver" userId="2b4f7510-fc5a-48e8-bf5f-5003e5da7600" providerId="ADAL" clId="{23219E9E-2C10-4EF3-B38C-ADFC2ECF3A64}" dt="2023-12-20T03:11:28.983" v="437" actId="20577"/>
        <pc:sldMkLst>
          <pc:docMk/>
          <pc:sldMk cId="3539635379" sldId="286"/>
        </pc:sldMkLst>
        <pc:spChg chg="mod">
          <ac:chgData name="Shaw, Weaver" userId="2b4f7510-fc5a-48e8-bf5f-5003e5da7600" providerId="ADAL" clId="{23219E9E-2C10-4EF3-B38C-ADFC2ECF3A64}" dt="2023-12-20T03:11:28.983" v="437" actId="20577"/>
          <ac:spMkLst>
            <pc:docMk/>
            <pc:sldMk cId="3539635379" sldId="286"/>
            <ac:spMk id="2" creationId="{2B521D5A-5389-4ABC-9A74-CE990071D985}"/>
          </ac:spMkLst>
        </pc:spChg>
      </pc:sldChg>
      <pc:sldChg chg="addSp delSp modSp">
        <pc:chgData name="Shaw, Weaver" userId="2b4f7510-fc5a-48e8-bf5f-5003e5da7600" providerId="ADAL" clId="{23219E9E-2C10-4EF3-B38C-ADFC2ECF3A64}" dt="2023-12-20T03:03:59.638" v="20" actId="5793"/>
        <pc:sldMkLst>
          <pc:docMk/>
          <pc:sldMk cId="243352374" sldId="288"/>
        </pc:sldMkLst>
        <pc:spChg chg="del mod">
          <ac:chgData name="Shaw, Weaver" userId="2b4f7510-fc5a-48e8-bf5f-5003e5da7600" providerId="ADAL" clId="{23219E9E-2C10-4EF3-B38C-ADFC2ECF3A64}" dt="2023-12-20T03:03:44.348" v="15"/>
          <ac:spMkLst>
            <pc:docMk/>
            <pc:sldMk cId="243352374" sldId="288"/>
            <ac:spMk id="2" creationId="{DCFD4087-CE2D-4C1A-90CE-24522E7B42EB}"/>
          </ac:spMkLst>
        </pc:spChg>
        <pc:spChg chg="add mod">
          <ac:chgData name="Shaw, Weaver" userId="2b4f7510-fc5a-48e8-bf5f-5003e5da7600" providerId="ADAL" clId="{23219E9E-2C10-4EF3-B38C-ADFC2ECF3A64}" dt="2023-12-20T03:03:52.495" v="17" actId="14100"/>
          <ac:spMkLst>
            <pc:docMk/>
            <pc:sldMk cId="243352374" sldId="288"/>
            <ac:spMk id="3" creationId="{39B7534E-96C1-4E58-97C5-139C325FB543}"/>
          </ac:spMkLst>
        </pc:spChg>
        <pc:spChg chg="add mod">
          <ac:chgData name="Shaw, Weaver" userId="2b4f7510-fc5a-48e8-bf5f-5003e5da7600" providerId="ADAL" clId="{23219E9E-2C10-4EF3-B38C-ADFC2ECF3A64}" dt="2023-12-20T03:03:59.638" v="20" actId="5793"/>
          <ac:spMkLst>
            <pc:docMk/>
            <pc:sldMk cId="243352374" sldId="288"/>
            <ac:spMk id="4" creationId="{10D95DBA-5349-4B55-A317-429415C649CA}"/>
          </ac:spMkLst>
        </pc:spChg>
      </pc:sldChg>
      <pc:sldChg chg="ord">
        <pc:chgData name="Shaw, Weaver" userId="2b4f7510-fc5a-48e8-bf5f-5003e5da7600" providerId="ADAL" clId="{23219E9E-2C10-4EF3-B38C-ADFC2ECF3A64}" dt="2023-12-20T03:21:20.754" v="758"/>
        <pc:sldMkLst>
          <pc:docMk/>
          <pc:sldMk cId="448219590" sldId="289"/>
        </pc:sldMkLst>
      </pc:sldChg>
      <pc:sldChg chg="modSp">
        <pc:chgData name="Shaw, Weaver" userId="2b4f7510-fc5a-48e8-bf5f-5003e5da7600" providerId="ADAL" clId="{23219E9E-2C10-4EF3-B38C-ADFC2ECF3A64}" dt="2023-12-20T03:14:23.085" v="439" actId="1076"/>
        <pc:sldMkLst>
          <pc:docMk/>
          <pc:sldMk cId="2523491789" sldId="291"/>
        </pc:sldMkLst>
        <pc:spChg chg="mod">
          <ac:chgData name="Shaw, Weaver" userId="2b4f7510-fc5a-48e8-bf5f-5003e5da7600" providerId="ADAL" clId="{23219E9E-2C10-4EF3-B38C-ADFC2ECF3A64}" dt="2023-12-20T03:14:23.085" v="439" actId="1076"/>
          <ac:spMkLst>
            <pc:docMk/>
            <pc:sldMk cId="2523491789" sldId="291"/>
            <ac:spMk id="3" creationId="{A40854F0-61F5-4DC0-9478-DF7486411636}"/>
          </ac:spMkLst>
        </pc:spChg>
      </pc:sldChg>
      <pc:sldChg chg="delSp modSp">
        <pc:chgData name="Shaw, Weaver" userId="2b4f7510-fc5a-48e8-bf5f-5003e5da7600" providerId="ADAL" clId="{23219E9E-2C10-4EF3-B38C-ADFC2ECF3A64}" dt="2023-12-20T03:18:37.578" v="702" actId="20577"/>
        <pc:sldMkLst>
          <pc:docMk/>
          <pc:sldMk cId="3657217321" sldId="293"/>
        </pc:sldMkLst>
        <pc:spChg chg="mod">
          <ac:chgData name="Shaw, Weaver" userId="2b4f7510-fc5a-48e8-bf5f-5003e5da7600" providerId="ADAL" clId="{23219E9E-2C10-4EF3-B38C-ADFC2ECF3A64}" dt="2023-12-20T03:18:16.800" v="682" actId="20577"/>
          <ac:spMkLst>
            <pc:docMk/>
            <pc:sldMk cId="3657217321" sldId="293"/>
            <ac:spMk id="3" creationId="{A40854F0-61F5-4DC0-9478-DF7486411636}"/>
          </ac:spMkLst>
        </pc:spChg>
        <pc:spChg chg="del">
          <ac:chgData name="Shaw, Weaver" userId="2b4f7510-fc5a-48e8-bf5f-5003e5da7600" providerId="ADAL" clId="{23219E9E-2C10-4EF3-B38C-ADFC2ECF3A64}" dt="2023-12-20T03:14:33.654" v="441"/>
          <ac:spMkLst>
            <pc:docMk/>
            <pc:sldMk cId="3657217321" sldId="293"/>
            <ac:spMk id="4" creationId="{9AAC5435-11E8-4883-9140-A4E1C67FEB85}"/>
          </ac:spMkLst>
        </pc:spChg>
        <pc:spChg chg="mod">
          <ac:chgData name="Shaw, Weaver" userId="2b4f7510-fc5a-48e8-bf5f-5003e5da7600" providerId="ADAL" clId="{23219E9E-2C10-4EF3-B38C-ADFC2ECF3A64}" dt="2023-12-20T03:18:37.578" v="702" actId="20577"/>
          <ac:spMkLst>
            <pc:docMk/>
            <pc:sldMk cId="3657217321" sldId="293"/>
            <ac:spMk id="10" creationId="{E6346E2F-7EF9-46D2-9FBB-35AEE300B1FC}"/>
          </ac:spMkLst>
        </pc:spChg>
      </pc:sldChg>
      <pc:sldChg chg="add ord modAnim">
        <pc:chgData name="Shaw, Weaver" userId="2b4f7510-fc5a-48e8-bf5f-5003e5da7600" providerId="ADAL" clId="{23219E9E-2C10-4EF3-B38C-ADFC2ECF3A64}" dt="2024-01-17T22:52:37.293" v="1293"/>
        <pc:sldMkLst>
          <pc:docMk/>
          <pc:sldMk cId="2086686930" sldId="302"/>
        </pc:sldMkLst>
      </pc:sldChg>
      <pc:sldChg chg="addSp delSp modSp add addAnim delAnim modAnim">
        <pc:chgData name="Shaw, Weaver" userId="2b4f7510-fc5a-48e8-bf5f-5003e5da7600" providerId="ADAL" clId="{23219E9E-2C10-4EF3-B38C-ADFC2ECF3A64}" dt="2024-01-17T22:51:31.011" v="1292" actId="20577"/>
        <pc:sldMkLst>
          <pc:docMk/>
          <pc:sldMk cId="3232507529" sldId="303"/>
        </pc:sldMkLst>
        <pc:spChg chg="add del mod">
          <ac:chgData name="Shaw, Weaver" userId="2b4f7510-fc5a-48e8-bf5f-5003e5da7600" providerId="ADAL" clId="{23219E9E-2C10-4EF3-B38C-ADFC2ECF3A64}" dt="2024-01-17T22:51:31.011" v="1292" actId="20577"/>
          <ac:spMkLst>
            <pc:docMk/>
            <pc:sldMk cId="3232507529" sldId="303"/>
            <ac:spMk id="2" creationId="{2C22BB72-2BEC-44A1-AD25-27039E4F8307}"/>
          </ac:spMkLst>
        </pc:spChg>
        <pc:spChg chg="mod">
          <ac:chgData name="Shaw, Weaver" userId="2b4f7510-fc5a-48e8-bf5f-5003e5da7600" providerId="ADAL" clId="{23219E9E-2C10-4EF3-B38C-ADFC2ECF3A64}" dt="2024-01-17T22:30:32.279" v="970" actId="14100"/>
          <ac:spMkLst>
            <pc:docMk/>
            <pc:sldMk cId="3232507529" sldId="303"/>
            <ac:spMk id="3" creationId="{B9E1AE2D-20C8-4C8A-A4EC-887846ECF76B}"/>
          </ac:spMkLst>
        </pc:spChg>
        <pc:spChg chg="add del mod">
          <ac:chgData name="Shaw, Weaver" userId="2b4f7510-fc5a-48e8-bf5f-5003e5da7600" providerId="ADAL" clId="{23219E9E-2C10-4EF3-B38C-ADFC2ECF3A64}" dt="2024-01-17T22:25:17.563" v="847" actId="767"/>
          <ac:spMkLst>
            <pc:docMk/>
            <pc:sldMk cId="3232507529" sldId="303"/>
            <ac:spMk id="4" creationId="{2D5EBC36-3775-4E68-A149-66129C5E9BF5}"/>
          </ac:spMkLst>
        </pc:spChg>
      </pc:sldChg>
    </pc:docChg>
  </pc:docChgLst>
  <pc:docChgLst>
    <pc:chgData name="Shaw, Weaver" userId="2b4f7510-fc5a-48e8-bf5f-5003e5da7600" providerId="ADAL" clId="{152C461E-35C0-46FB-8F1E-FB349F9EB0A3}"/>
    <pc:docChg chg="undo custSel modSld delSection">
      <pc:chgData name="Shaw, Weaver" userId="2b4f7510-fc5a-48e8-bf5f-5003e5da7600" providerId="ADAL" clId="{152C461E-35C0-46FB-8F1E-FB349F9EB0A3}" dt="2023-12-18T21:51:53.399" v="335" actId="5793"/>
      <pc:docMkLst>
        <pc:docMk/>
      </pc:docMkLst>
      <pc:sldChg chg="addSp delSp modSp modAnim">
        <pc:chgData name="Shaw, Weaver" userId="2b4f7510-fc5a-48e8-bf5f-5003e5da7600" providerId="ADAL" clId="{152C461E-35C0-46FB-8F1E-FB349F9EB0A3}" dt="2023-12-18T21:48:05.185" v="309" actId="27636"/>
        <pc:sldMkLst>
          <pc:docMk/>
          <pc:sldMk cId="598285125" sldId="272"/>
        </pc:sldMkLst>
        <pc:spChg chg="add mod">
          <ac:chgData name="Shaw, Weaver" userId="2b4f7510-fc5a-48e8-bf5f-5003e5da7600" providerId="ADAL" clId="{152C461E-35C0-46FB-8F1E-FB349F9EB0A3}" dt="2023-12-18T21:47:54.003" v="307" actId="255"/>
          <ac:spMkLst>
            <pc:docMk/>
            <pc:sldMk cId="598285125" sldId="272"/>
            <ac:spMk id="2" creationId="{3F4D6726-204F-4B27-84D3-21C2F5D472D7}"/>
          </ac:spMkLst>
        </pc:spChg>
        <pc:spChg chg="add mod">
          <ac:chgData name="Shaw, Weaver" userId="2b4f7510-fc5a-48e8-bf5f-5003e5da7600" providerId="ADAL" clId="{152C461E-35C0-46FB-8F1E-FB349F9EB0A3}" dt="2023-12-18T21:48:05.185" v="309" actId="27636"/>
          <ac:spMkLst>
            <pc:docMk/>
            <pc:sldMk cId="598285125" sldId="272"/>
            <ac:spMk id="3" creationId="{9F405C8F-A526-4887-97E7-C8A9B44A5FF0}"/>
          </ac:spMkLst>
        </pc:spChg>
        <pc:spChg chg="del mod">
          <ac:chgData name="Shaw, Weaver" userId="2b4f7510-fc5a-48e8-bf5f-5003e5da7600" providerId="ADAL" clId="{152C461E-35C0-46FB-8F1E-FB349F9EB0A3}" dt="2023-12-18T21:47:36.314" v="304"/>
          <ac:spMkLst>
            <pc:docMk/>
            <pc:sldMk cId="598285125" sldId="272"/>
            <ac:spMk id="4" creationId="{57FF532D-0D55-4AFA-972D-8F92FD3F2F62}"/>
          </ac:spMkLst>
        </pc:spChg>
      </pc:sldChg>
      <pc:sldChg chg="modSp">
        <pc:chgData name="Shaw, Weaver" userId="2b4f7510-fc5a-48e8-bf5f-5003e5da7600" providerId="ADAL" clId="{152C461E-35C0-46FB-8F1E-FB349F9EB0A3}" dt="2023-12-18T21:27:52.488" v="119" actId="20577"/>
        <pc:sldMkLst>
          <pc:docMk/>
          <pc:sldMk cId="1050204871" sldId="282"/>
        </pc:sldMkLst>
        <pc:spChg chg="mod">
          <ac:chgData name="Shaw, Weaver" userId="2b4f7510-fc5a-48e8-bf5f-5003e5da7600" providerId="ADAL" clId="{152C461E-35C0-46FB-8F1E-FB349F9EB0A3}" dt="2023-12-18T21:27:52.488" v="119" actId="20577"/>
          <ac:spMkLst>
            <pc:docMk/>
            <pc:sldMk cId="1050204871" sldId="282"/>
            <ac:spMk id="3" creationId="{9B4F8060-4681-4FD4-970B-56AEE3227005}"/>
          </ac:spMkLst>
        </pc:spChg>
      </pc:sldChg>
      <pc:sldChg chg="delSp modSp">
        <pc:chgData name="Shaw, Weaver" userId="2b4f7510-fc5a-48e8-bf5f-5003e5da7600" providerId="ADAL" clId="{152C461E-35C0-46FB-8F1E-FB349F9EB0A3}" dt="2023-12-18T21:45:57.667" v="296" actId="20577"/>
        <pc:sldMkLst>
          <pc:docMk/>
          <pc:sldMk cId="3539635379" sldId="286"/>
        </pc:sldMkLst>
        <pc:spChg chg="mod">
          <ac:chgData name="Shaw, Weaver" userId="2b4f7510-fc5a-48e8-bf5f-5003e5da7600" providerId="ADAL" clId="{152C461E-35C0-46FB-8F1E-FB349F9EB0A3}" dt="2023-12-18T21:45:57.667" v="296" actId="20577"/>
          <ac:spMkLst>
            <pc:docMk/>
            <pc:sldMk cId="3539635379" sldId="286"/>
            <ac:spMk id="2" creationId="{2B521D5A-5389-4ABC-9A74-CE990071D985}"/>
          </ac:spMkLst>
        </pc:spChg>
        <pc:spChg chg="mod">
          <ac:chgData name="Shaw, Weaver" userId="2b4f7510-fc5a-48e8-bf5f-5003e5da7600" providerId="ADAL" clId="{152C461E-35C0-46FB-8F1E-FB349F9EB0A3}" dt="2023-12-18T21:37:02.123" v="143" actId="255"/>
          <ac:spMkLst>
            <pc:docMk/>
            <pc:sldMk cId="3539635379" sldId="286"/>
            <ac:spMk id="3" creationId="{A40854F0-61F5-4DC0-9478-DF7486411636}"/>
          </ac:spMkLst>
        </pc:spChg>
        <pc:spChg chg="del">
          <ac:chgData name="Shaw, Weaver" userId="2b4f7510-fc5a-48e8-bf5f-5003e5da7600" providerId="ADAL" clId="{152C461E-35C0-46FB-8F1E-FB349F9EB0A3}" dt="2023-12-18T21:35:09.741" v="128"/>
          <ac:spMkLst>
            <pc:docMk/>
            <pc:sldMk cId="3539635379" sldId="286"/>
            <ac:spMk id="7" creationId="{3261FB84-7287-4EEB-98F5-DB2144A0531F}"/>
          </ac:spMkLst>
        </pc:spChg>
      </pc:sldChg>
      <pc:sldChg chg="addSp delSp modSp modAnim">
        <pc:chgData name="Shaw, Weaver" userId="2b4f7510-fc5a-48e8-bf5f-5003e5da7600" providerId="ADAL" clId="{152C461E-35C0-46FB-8F1E-FB349F9EB0A3}" dt="2023-12-18T21:49:15.230" v="317" actId="122"/>
        <pc:sldMkLst>
          <pc:docMk/>
          <pc:sldMk cId="2218666089" sldId="296"/>
        </pc:sldMkLst>
        <pc:spChg chg="add mod">
          <ac:chgData name="Shaw, Weaver" userId="2b4f7510-fc5a-48e8-bf5f-5003e5da7600" providerId="ADAL" clId="{152C461E-35C0-46FB-8F1E-FB349F9EB0A3}" dt="2023-12-18T21:49:15.230" v="317" actId="122"/>
          <ac:spMkLst>
            <pc:docMk/>
            <pc:sldMk cId="2218666089" sldId="296"/>
            <ac:spMk id="2" creationId="{CEA0B5EC-2EF3-4FD2-B891-8F10FD0CA31C}"/>
          </ac:spMkLst>
        </pc:spChg>
        <pc:spChg chg="add del mod">
          <ac:chgData name="Shaw, Weaver" userId="2b4f7510-fc5a-48e8-bf5f-5003e5da7600" providerId="ADAL" clId="{152C461E-35C0-46FB-8F1E-FB349F9EB0A3}" dt="2023-12-18T21:49:10.864" v="316"/>
          <ac:spMkLst>
            <pc:docMk/>
            <pc:sldMk cId="2218666089" sldId="296"/>
            <ac:spMk id="3" creationId="{B2D40480-C2C6-4DCD-AC3B-0891C7AB4E19}"/>
          </ac:spMkLst>
        </pc:spChg>
        <pc:spChg chg="del mod">
          <ac:chgData name="Shaw, Weaver" userId="2b4f7510-fc5a-48e8-bf5f-5003e5da7600" providerId="ADAL" clId="{152C461E-35C0-46FB-8F1E-FB349F9EB0A3}" dt="2023-12-18T21:49:09.524" v="315"/>
          <ac:spMkLst>
            <pc:docMk/>
            <pc:sldMk cId="2218666089" sldId="296"/>
            <ac:spMk id="4" creationId="{57FF532D-0D55-4AFA-972D-8F92FD3F2F62}"/>
          </ac:spMkLst>
        </pc:spChg>
        <pc:spChg chg="add mod">
          <ac:chgData name="Shaw, Weaver" userId="2b4f7510-fc5a-48e8-bf5f-5003e5da7600" providerId="ADAL" clId="{152C461E-35C0-46FB-8F1E-FB349F9EB0A3}" dt="2023-12-18T21:49:10.864" v="316"/>
          <ac:spMkLst>
            <pc:docMk/>
            <pc:sldMk cId="2218666089" sldId="296"/>
            <ac:spMk id="5" creationId="{DA7A5723-93F0-41CF-B183-5758C466DDE4}"/>
          </ac:spMkLst>
        </pc:spChg>
      </pc:sldChg>
      <pc:sldChg chg="addSp delSp modSp delAnim modAnim">
        <pc:chgData name="Shaw, Weaver" userId="2b4f7510-fc5a-48e8-bf5f-5003e5da7600" providerId="ADAL" clId="{152C461E-35C0-46FB-8F1E-FB349F9EB0A3}" dt="2023-12-18T21:51:53.399" v="335" actId="5793"/>
        <pc:sldMkLst>
          <pc:docMk/>
          <pc:sldMk cId="2181763427" sldId="297"/>
        </pc:sldMkLst>
        <pc:spChg chg="add mod">
          <ac:chgData name="Shaw, Weaver" userId="2b4f7510-fc5a-48e8-bf5f-5003e5da7600" providerId="ADAL" clId="{152C461E-35C0-46FB-8F1E-FB349F9EB0A3}" dt="2023-12-18T21:51:30.072" v="331" actId="255"/>
          <ac:spMkLst>
            <pc:docMk/>
            <pc:sldMk cId="2181763427" sldId="297"/>
            <ac:spMk id="2" creationId="{889A90D0-AF6A-4FA2-9BFD-18CFED4AEC76}"/>
          </ac:spMkLst>
        </pc:spChg>
        <pc:spChg chg="add mod">
          <ac:chgData name="Shaw, Weaver" userId="2b4f7510-fc5a-48e8-bf5f-5003e5da7600" providerId="ADAL" clId="{152C461E-35C0-46FB-8F1E-FB349F9EB0A3}" dt="2023-12-18T21:51:53.399" v="335" actId="5793"/>
          <ac:spMkLst>
            <pc:docMk/>
            <pc:sldMk cId="2181763427" sldId="297"/>
            <ac:spMk id="3" creationId="{6E60A158-D2D2-411F-9E0D-94EDE98044EE}"/>
          </ac:spMkLst>
        </pc:spChg>
        <pc:spChg chg="del mod">
          <ac:chgData name="Shaw, Weaver" userId="2b4f7510-fc5a-48e8-bf5f-5003e5da7600" providerId="ADAL" clId="{152C461E-35C0-46FB-8F1E-FB349F9EB0A3}" dt="2023-12-18T21:51:35.130" v="334"/>
          <ac:spMkLst>
            <pc:docMk/>
            <pc:sldMk cId="2181763427" sldId="297"/>
            <ac:spMk id="4" creationId="{57FF532D-0D55-4AFA-972D-8F92FD3F2F62}"/>
          </ac:spMkLst>
        </pc:spChg>
        <pc:picChg chg="del">
          <ac:chgData name="Shaw, Weaver" userId="2b4f7510-fc5a-48e8-bf5f-5003e5da7600" providerId="ADAL" clId="{152C461E-35C0-46FB-8F1E-FB349F9EB0A3}" dt="2023-12-18T21:49:48.851" v="319" actId="478"/>
          <ac:picMkLst>
            <pc:docMk/>
            <pc:sldMk cId="2181763427" sldId="297"/>
            <ac:picMk id="1026" creationId="{31B49FEB-7409-44BC-B853-E19E0CF4747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D4E25-9417-421D-AA1F-6B6F37B79791}" type="doc">
      <dgm:prSet loTypeId="urn:microsoft.com/office/officeart/2005/8/layout/chart3" loCatId="cycle" qsTypeId="urn:microsoft.com/office/officeart/2005/8/quickstyle/simple1" qsCatId="simple" csTypeId="urn:microsoft.com/office/officeart/2005/8/colors/accent1_2" csCatId="accent1" phldr="1"/>
      <dgm:spPr/>
    </dgm:pt>
    <dgm:pt modelId="{38F4DAEB-7E9E-4B37-BA98-CE3383A34EB5}">
      <dgm:prSet phldrT="[Text]"/>
      <dgm:spPr/>
      <dgm:t>
        <a:bodyPr/>
        <a:lstStyle/>
        <a:p>
          <a:r>
            <a:rPr lang="en-US" dirty="0">
              <a:latin typeface="Arial" panose="020B0604020202020204" pitchFamily="34" charset="0"/>
              <a:cs typeface="Arial" panose="020B0604020202020204" pitchFamily="34" charset="0"/>
            </a:rPr>
            <a:t>Accessibility</a:t>
          </a:r>
        </a:p>
      </dgm:t>
    </dgm:pt>
    <dgm:pt modelId="{1E280133-0C36-4A01-B64C-D8B915741190}" type="parTrans" cxnId="{DA146A5C-14AD-44ED-A68C-4DF86BF123DA}">
      <dgm:prSet/>
      <dgm:spPr/>
      <dgm:t>
        <a:bodyPr/>
        <a:lstStyle/>
        <a:p>
          <a:endParaRPr lang="en-US">
            <a:latin typeface="Arial" panose="020B0604020202020204" pitchFamily="34" charset="0"/>
            <a:cs typeface="Arial" panose="020B0604020202020204" pitchFamily="34" charset="0"/>
          </a:endParaRPr>
        </a:p>
      </dgm:t>
    </dgm:pt>
    <dgm:pt modelId="{9E880907-E518-4C7B-B316-EC8F3BFF621C}" type="sibTrans" cxnId="{DA146A5C-14AD-44ED-A68C-4DF86BF123DA}">
      <dgm:prSet/>
      <dgm:spPr/>
      <dgm:t>
        <a:bodyPr/>
        <a:lstStyle/>
        <a:p>
          <a:endParaRPr lang="en-US">
            <a:latin typeface="Arial" panose="020B0604020202020204" pitchFamily="34" charset="0"/>
            <a:cs typeface="Arial" panose="020B0604020202020204" pitchFamily="34" charset="0"/>
          </a:endParaRPr>
        </a:p>
      </dgm:t>
    </dgm:pt>
    <dgm:pt modelId="{EDFB25E2-A3A2-4AA7-B8DD-40C57406B93B}">
      <dgm:prSet phldrT="[Text]"/>
      <dgm:spPr/>
      <dgm:t>
        <a:bodyPr/>
        <a:lstStyle/>
        <a:p>
          <a:r>
            <a:rPr lang="en-US" dirty="0">
              <a:latin typeface="Arial" panose="020B0604020202020204" pitchFamily="34" charset="0"/>
              <a:cs typeface="Arial" panose="020B0604020202020204" pitchFamily="34" charset="0"/>
            </a:rPr>
            <a:t>Accommodation </a:t>
          </a:r>
        </a:p>
      </dgm:t>
    </dgm:pt>
    <dgm:pt modelId="{302329EC-4273-4CB6-8E25-A56D1E0C5306}" type="parTrans" cxnId="{07EB09DB-EDE1-48E5-B484-24E85F2967E7}">
      <dgm:prSet/>
      <dgm:spPr/>
      <dgm:t>
        <a:bodyPr/>
        <a:lstStyle/>
        <a:p>
          <a:endParaRPr lang="en-US">
            <a:latin typeface="Arial" panose="020B0604020202020204" pitchFamily="34" charset="0"/>
            <a:cs typeface="Arial" panose="020B0604020202020204" pitchFamily="34" charset="0"/>
          </a:endParaRPr>
        </a:p>
      </dgm:t>
    </dgm:pt>
    <dgm:pt modelId="{4F67DE2E-6B03-4FA3-AFF2-AA9532BF5217}" type="sibTrans" cxnId="{07EB09DB-EDE1-48E5-B484-24E85F2967E7}">
      <dgm:prSet/>
      <dgm:spPr/>
      <dgm:t>
        <a:bodyPr/>
        <a:lstStyle/>
        <a:p>
          <a:endParaRPr lang="en-US">
            <a:latin typeface="Arial" panose="020B0604020202020204" pitchFamily="34" charset="0"/>
            <a:cs typeface="Arial" panose="020B0604020202020204" pitchFamily="34" charset="0"/>
          </a:endParaRPr>
        </a:p>
      </dgm:t>
    </dgm:pt>
    <dgm:pt modelId="{4E7F0680-007D-4D32-B8C0-2C2017528A7E}">
      <dgm:prSet phldrT="[Text]"/>
      <dgm:spPr/>
      <dgm:t>
        <a:bodyPr/>
        <a:lstStyle/>
        <a:p>
          <a:r>
            <a:rPr lang="en-US" dirty="0">
              <a:latin typeface="Arial" panose="020B0604020202020204" pitchFamily="34" charset="0"/>
              <a:cs typeface="Arial" panose="020B0604020202020204" pitchFamily="34" charset="0"/>
            </a:rPr>
            <a:t>Inclusion </a:t>
          </a:r>
        </a:p>
      </dgm:t>
    </dgm:pt>
    <dgm:pt modelId="{D88A0C07-967D-4A96-A35C-09F557359380}" type="parTrans" cxnId="{3B3D850F-462D-4B68-AE01-71BF48344DD8}">
      <dgm:prSet/>
      <dgm:spPr/>
      <dgm:t>
        <a:bodyPr/>
        <a:lstStyle/>
        <a:p>
          <a:endParaRPr lang="en-US">
            <a:latin typeface="Arial" panose="020B0604020202020204" pitchFamily="34" charset="0"/>
            <a:cs typeface="Arial" panose="020B0604020202020204" pitchFamily="34" charset="0"/>
          </a:endParaRPr>
        </a:p>
      </dgm:t>
    </dgm:pt>
    <dgm:pt modelId="{0AB9950A-21BC-4681-BD1A-21039F5424ED}" type="sibTrans" cxnId="{3B3D850F-462D-4B68-AE01-71BF48344DD8}">
      <dgm:prSet/>
      <dgm:spPr/>
      <dgm:t>
        <a:bodyPr/>
        <a:lstStyle/>
        <a:p>
          <a:endParaRPr lang="en-US">
            <a:latin typeface="Arial" panose="020B0604020202020204" pitchFamily="34" charset="0"/>
            <a:cs typeface="Arial" panose="020B0604020202020204" pitchFamily="34" charset="0"/>
          </a:endParaRPr>
        </a:p>
      </dgm:t>
    </dgm:pt>
    <dgm:pt modelId="{0910E073-B70C-45D9-B9C3-203B3F8F2CFD}" type="pres">
      <dgm:prSet presAssocID="{C31D4E25-9417-421D-AA1F-6B6F37B79791}" presName="compositeShape" presStyleCnt="0">
        <dgm:presLayoutVars>
          <dgm:chMax val="7"/>
          <dgm:dir/>
          <dgm:resizeHandles val="exact"/>
        </dgm:presLayoutVars>
      </dgm:prSet>
      <dgm:spPr/>
    </dgm:pt>
    <dgm:pt modelId="{8C35BA8E-B85F-4176-90B4-9371827411EB}" type="pres">
      <dgm:prSet presAssocID="{C31D4E25-9417-421D-AA1F-6B6F37B79791}" presName="wedge1" presStyleLbl="node1" presStyleIdx="0" presStyleCnt="3"/>
      <dgm:spPr/>
    </dgm:pt>
    <dgm:pt modelId="{F4F9C8CD-A269-4FEC-B4D4-931251848567}" type="pres">
      <dgm:prSet presAssocID="{C31D4E25-9417-421D-AA1F-6B6F37B79791}" presName="wedge1Tx" presStyleLbl="node1" presStyleIdx="0" presStyleCnt="3">
        <dgm:presLayoutVars>
          <dgm:chMax val="0"/>
          <dgm:chPref val="0"/>
          <dgm:bulletEnabled val="1"/>
        </dgm:presLayoutVars>
      </dgm:prSet>
      <dgm:spPr/>
    </dgm:pt>
    <dgm:pt modelId="{DFFA1CC0-30EB-42E5-AA00-6AC0E9C5C8E6}" type="pres">
      <dgm:prSet presAssocID="{C31D4E25-9417-421D-AA1F-6B6F37B79791}" presName="wedge2" presStyleLbl="node1" presStyleIdx="1" presStyleCnt="3"/>
      <dgm:spPr/>
    </dgm:pt>
    <dgm:pt modelId="{B0120DAB-4623-458B-BF7D-8358DED3442D}" type="pres">
      <dgm:prSet presAssocID="{C31D4E25-9417-421D-AA1F-6B6F37B79791}" presName="wedge2Tx" presStyleLbl="node1" presStyleIdx="1" presStyleCnt="3">
        <dgm:presLayoutVars>
          <dgm:chMax val="0"/>
          <dgm:chPref val="0"/>
          <dgm:bulletEnabled val="1"/>
        </dgm:presLayoutVars>
      </dgm:prSet>
      <dgm:spPr/>
    </dgm:pt>
    <dgm:pt modelId="{ABCD22A3-56DE-4A10-B15E-B38AD565E37C}" type="pres">
      <dgm:prSet presAssocID="{C31D4E25-9417-421D-AA1F-6B6F37B79791}" presName="wedge3" presStyleLbl="node1" presStyleIdx="2" presStyleCnt="3"/>
      <dgm:spPr/>
    </dgm:pt>
    <dgm:pt modelId="{19A7DAEA-1499-4518-B8B2-07324F8618A5}" type="pres">
      <dgm:prSet presAssocID="{C31D4E25-9417-421D-AA1F-6B6F37B79791}" presName="wedge3Tx" presStyleLbl="node1" presStyleIdx="2" presStyleCnt="3">
        <dgm:presLayoutVars>
          <dgm:chMax val="0"/>
          <dgm:chPref val="0"/>
          <dgm:bulletEnabled val="1"/>
        </dgm:presLayoutVars>
      </dgm:prSet>
      <dgm:spPr/>
    </dgm:pt>
  </dgm:ptLst>
  <dgm:cxnLst>
    <dgm:cxn modelId="{3B3D850F-462D-4B68-AE01-71BF48344DD8}" srcId="{C31D4E25-9417-421D-AA1F-6B6F37B79791}" destId="{4E7F0680-007D-4D32-B8C0-2C2017528A7E}" srcOrd="2" destOrd="0" parTransId="{D88A0C07-967D-4A96-A35C-09F557359380}" sibTransId="{0AB9950A-21BC-4681-BD1A-21039F5424ED}"/>
    <dgm:cxn modelId="{6F46D225-5409-4B87-93C0-B15B03B925D8}" type="presOf" srcId="{4E7F0680-007D-4D32-B8C0-2C2017528A7E}" destId="{19A7DAEA-1499-4518-B8B2-07324F8618A5}" srcOrd="1" destOrd="0" presId="urn:microsoft.com/office/officeart/2005/8/layout/chart3"/>
    <dgm:cxn modelId="{91A3CE34-DA6A-4AE3-A4A4-CBE32B739AC7}" type="presOf" srcId="{38F4DAEB-7E9E-4B37-BA98-CE3383A34EB5}" destId="{F4F9C8CD-A269-4FEC-B4D4-931251848567}" srcOrd="1" destOrd="0" presId="urn:microsoft.com/office/officeart/2005/8/layout/chart3"/>
    <dgm:cxn modelId="{DA146A5C-14AD-44ED-A68C-4DF86BF123DA}" srcId="{C31D4E25-9417-421D-AA1F-6B6F37B79791}" destId="{38F4DAEB-7E9E-4B37-BA98-CE3383A34EB5}" srcOrd="0" destOrd="0" parTransId="{1E280133-0C36-4A01-B64C-D8B915741190}" sibTransId="{9E880907-E518-4C7B-B316-EC8F3BFF621C}"/>
    <dgm:cxn modelId="{2660D35D-9B57-41EF-A06D-1545B77355C7}" type="presOf" srcId="{4E7F0680-007D-4D32-B8C0-2C2017528A7E}" destId="{ABCD22A3-56DE-4A10-B15E-B38AD565E37C}" srcOrd="0" destOrd="0" presId="urn:microsoft.com/office/officeart/2005/8/layout/chart3"/>
    <dgm:cxn modelId="{6F68FA49-D354-4C6F-8999-BDE578E5734D}" type="presOf" srcId="{EDFB25E2-A3A2-4AA7-B8DD-40C57406B93B}" destId="{DFFA1CC0-30EB-42E5-AA00-6AC0E9C5C8E6}" srcOrd="0" destOrd="0" presId="urn:microsoft.com/office/officeart/2005/8/layout/chart3"/>
    <dgm:cxn modelId="{02CADB84-BAA3-4FAB-B615-32CEF390E738}" type="presOf" srcId="{C31D4E25-9417-421D-AA1F-6B6F37B79791}" destId="{0910E073-B70C-45D9-B9C3-203B3F8F2CFD}" srcOrd="0" destOrd="0" presId="urn:microsoft.com/office/officeart/2005/8/layout/chart3"/>
    <dgm:cxn modelId="{FCC9F4D7-ECB9-4C1C-8849-EADE092EF413}" type="presOf" srcId="{38F4DAEB-7E9E-4B37-BA98-CE3383A34EB5}" destId="{8C35BA8E-B85F-4176-90B4-9371827411EB}" srcOrd="0" destOrd="0" presId="urn:microsoft.com/office/officeart/2005/8/layout/chart3"/>
    <dgm:cxn modelId="{07EB09DB-EDE1-48E5-B484-24E85F2967E7}" srcId="{C31D4E25-9417-421D-AA1F-6B6F37B79791}" destId="{EDFB25E2-A3A2-4AA7-B8DD-40C57406B93B}" srcOrd="1" destOrd="0" parTransId="{302329EC-4273-4CB6-8E25-A56D1E0C5306}" sibTransId="{4F67DE2E-6B03-4FA3-AFF2-AA9532BF5217}"/>
    <dgm:cxn modelId="{F5427CF8-5665-4CE4-8A26-0E61FEF0C057}" type="presOf" srcId="{EDFB25E2-A3A2-4AA7-B8DD-40C57406B93B}" destId="{B0120DAB-4623-458B-BF7D-8358DED3442D}" srcOrd="1" destOrd="0" presId="urn:microsoft.com/office/officeart/2005/8/layout/chart3"/>
    <dgm:cxn modelId="{B0CEB21D-14C4-4F1F-9E1B-B55DA9E05CD6}" type="presParOf" srcId="{0910E073-B70C-45D9-B9C3-203B3F8F2CFD}" destId="{8C35BA8E-B85F-4176-90B4-9371827411EB}" srcOrd="0" destOrd="0" presId="urn:microsoft.com/office/officeart/2005/8/layout/chart3"/>
    <dgm:cxn modelId="{0AD8DF85-46BA-42BA-8BD0-4FD30491EF7B}" type="presParOf" srcId="{0910E073-B70C-45D9-B9C3-203B3F8F2CFD}" destId="{F4F9C8CD-A269-4FEC-B4D4-931251848567}" srcOrd="1" destOrd="0" presId="urn:microsoft.com/office/officeart/2005/8/layout/chart3"/>
    <dgm:cxn modelId="{28AE6805-50BC-47DF-8416-37E5DCDF5BAB}" type="presParOf" srcId="{0910E073-B70C-45D9-B9C3-203B3F8F2CFD}" destId="{DFFA1CC0-30EB-42E5-AA00-6AC0E9C5C8E6}" srcOrd="2" destOrd="0" presId="urn:microsoft.com/office/officeart/2005/8/layout/chart3"/>
    <dgm:cxn modelId="{7CBBA1AC-F453-4DF3-863A-592DB5B4171E}" type="presParOf" srcId="{0910E073-B70C-45D9-B9C3-203B3F8F2CFD}" destId="{B0120DAB-4623-458B-BF7D-8358DED3442D}" srcOrd="3" destOrd="0" presId="urn:microsoft.com/office/officeart/2005/8/layout/chart3"/>
    <dgm:cxn modelId="{885C2DB1-5A6B-4F0D-9537-A8EF41D7C5D7}" type="presParOf" srcId="{0910E073-B70C-45D9-B9C3-203B3F8F2CFD}" destId="{ABCD22A3-56DE-4A10-B15E-B38AD565E37C}" srcOrd="4" destOrd="0" presId="urn:microsoft.com/office/officeart/2005/8/layout/chart3"/>
    <dgm:cxn modelId="{F82E1E86-3D5B-4981-9B21-E189E605D647}" type="presParOf" srcId="{0910E073-B70C-45D9-B9C3-203B3F8F2CFD}" destId="{19A7DAEA-1499-4518-B8B2-07324F8618A5}"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BA8E-B85F-4176-90B4-9371827411EB}">
      <dsp:nvSpPr>
        <dsp:cNvPr id="0" name=""/>
        <dsp:cNvSpPr/>
      </dsp:nvSpPr>
      <dsp:spPr>
        <a:xfrm>
          <a:off x="1950952" y="462914"/>
          <a:ext cx="5760720" cy="576072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Accessibility</a:t>
          </a:r>
        </a:p>
      </dsp:txBody>
      <dsp:txXfrm>
        <a:off x="5083000" y="1525904"/>
        <a:ext cx="1954530" cy="1920240"/>
      </dsp:txXfrm>
    </dsp:sp>
    <dsp:sp modelId="{DFFA1CC0-30EB-42E5-AA00-6AC0E9C5C8E6}">
      <dsp:nvSpPr>
        <dsp:cNvPr id="0" name=""/>
        <dsp:cNvSpPr/>
      </dsp:nvSpPr>
      <dsp:spPr>
        <a:xfrm>
          <a:off x="1654000" y="634364"/>
          <a:ext cx="5760720" cy="576072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Accommodation </a:t>
          </a:r>
        </a:p>
      </dsp:txBody>
      <dsp:txXfrm>
        <a:off x="3231340" y="4269105"/>
        <a:ext cx="2606040" cy="1783080"/>
      </dsp:txXfrm>
    </dsp:sp>
    <dsp:sp modelId="{ABCD22A3-56DE-4A10-B15E-B38AD565E37C}">
      <dsp:nvSpPr>
        <dsp:cNvPr id="0" name=""/>
        <dsp:cNvSpPr/>
      </dsp:nvSpPr>
      <dsp:spPr>
        <a:xfrm>
          <a:off x="1654000" y="634364"/>
          <a:ext cx="5760720" cy="576072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Inclusion </a:t>
          </a:r>
        </a:p>
      </dsp:txBody>
      <dsp:txXfrm>
        <a:off x="2271220" y="1765934"/>
        <a:ext cx="1954530" cy="192024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FF782B-224C-471E-94DA-94E0DD1C18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274538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F782B-224C-471E-94DA-94E0DD1C18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136544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F782B-224C-471E-94DA-94E0DD1C18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31152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F782B-224C-471E-94DA-94E0DD1C18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281846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F782B-224C-471E-94DA-94E0DD1C189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318441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FF782B-224C-471E-94DA-94E0DD1C18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417419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FF782B-224C-471E-94DA-94E0DD1C189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30730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FF782B-224C-471E-94DA-94E0DD1C189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124497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F782B-224C-471E-94DA-94E0DD1C189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42292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F782B-224C-471E-94DA-94E0DD1C18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104807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F782B-224C-471E-94DA-94E0DD1C189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A7C4A-9071-48EB-AD80-E904E39AF216}" type="slidenum">
              <a:rPr lang="en-US" smtClean="0"/>
              <a:t>‹#›</a:t>
            </a:fld>
            <a:endParaRPr lang="en-US"/>
          </a:p>
        </p:txBody>
      </p:sp>
    </p:spTree>
    <p:extLst>
      <p:ext uri="{BB962C8B-B14F-4D97-AF65-F5344CB8AC3E}">
        <p14:creationId xmlns:p14="http://schemas.microsoft.com/office/powerpoint/2010/main" val="145127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F782B-224C-471E-94DA-94E0DD1C189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7C4A-9071-48EB-AD80-E904E39AF216}" type="slidenum">
              <a:rPr lang="en-US" smtClean="0"/>
              <a:t>‹#›</a:t>
            </a:fld>
            <a:endParaRPr lang="en-US"/>
          </a:p>
        </p:txBody>
      </p:sp>
    </p:spTree>
    <p:extLst>
      <p:ext uri="{BB962C8B-B14F-4D97-AF65-F5344CB8AC3E}">
        <p14:creationId xmlns:p14="http://schemas.microsoft.com/office/powerpoint/2010/main" val="213832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47678/cjhe.vi0.188985" TargetMode="External"/><Relationship Id="rId2" Type="http://schemas.openxmlformats.org/officeDocument/2006/relationships/hyperlink" Target="https://doi.org/10.58680/ce20213109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mber.shaw@ubc.c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7534E-96C1-4E58-97C5-139C325FB543}"/>
              </a:ext>
            </a:extLst>
          </p:cNvPr>
          <p:cNvSpPr>
            <a:spLocks noGrp="1"/>
          </p:cNvSpPr>
          <p:nvPr>
            <p:ph type="title"/>
          </p:nvPr>
        </p:nvSpPr>
        <p:spPr>
          <a:xfrm>
            <a:off x="838200" y="365126"/>
            <a:ext cx="10515600" cy="993892"/>
          </a:xfrm>
        </p:spPr>
        <p:txBody>
          <a:bodyPr/>
          <a:lstStyle/>
          <a:p>
            <a:r>
              <a:rPr lang="en-US"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Today</a:t>
            </a:r>
            <a:endParaRPr lang="en-US" dirty="0"/>
          </a:p>
        </p:txBody>
      </p:sp>
      <p:sp>
        <p:nvSpPr>
          <p:cNvPr id="4" name="Content Placeholder 3">
            <a:extLst>
              <a:ext uri="{FF2B5EF4-FFF2-40B4-BE49-F238E27FC236}">
                <a16:creationId xmlns:a16="http://schemas.microsoft.com/office/drawing/2014/main" id="{10D95DBA-5349-4B55-A317-429415C649CA}"/>
              </a:ext>
            </a:extLst>
          </p:cNvPr>
          <p:cNvSpPr>
            <a:spLocks noGrp="1"/>
          </p:cNvSpPr>
          <p:nvPr>
            <p:ph idx="1"/>
          </p:nvPr>
        </p:nvSpPr>
        <p:spPr>
          <a:xfrm>
            <a:off x="838200" y="1359018"/>
            <a:ext cx="10515600" cy="4817945"/>
          </a:xfrm>
        </p:spPr>
        <p:txBody>
          <a:bodyPr>
            <a:normAutofit fontScale="92500" lnSpcReduction="10000"/>
          </a:bodyPr>
          <a:lstStyle/>
          <a:p>
            <a:pPr marL="0" indent="0">
              <a:lnSpc>
                <a:spcPct val="107000"/>
              </a:lnSpc>
              <a:spcAft>
                <a:spcPts val="800"/>
              </a:spcAft>
              <a:buNone/>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We will:</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acknowledge The Land</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acknowledge each other and create a safe space for our exchanges</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look at the basic principles of Universal Design for Learning (UDL)</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briefly discuss the purpose of instructions from the instructor and learner perspectives</a:t>
            </a:r>
          </a:p>
          <a:p>
            <a:pPr marL="342900" indent="-342900">
              <a:lnSpc>
                <a:spcPct val="107000"/>
              </a:lnSpc>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explore an example of assignment instructions. This assignment aims to be a model in </a:t>
            </a:r>
            <a:r>
              <a:rPr lang="en-US" dirty="0" err="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honour</a:t>
            </a: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of the TRC Call to Action sections 62 ii and 63 ii, iii, iv.</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practice revising instructions using UDL</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35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0" y="215893"/>
            <a:ext cx="12192000" cy="1008481"/>
          </a:xfrm>
          <a:prstGeom prst="rect">
            <a:avLst/>
          </a:prstGeom>
        </p:spPr>
        <p:txBody>
          <a:bodyPr wrap="square">
            <a:spAutoFit/>
          </a:bodyPr>
          <a:lstStyle/>
          <a:p>
            <a:pPr algn="ctr">
              <a:lnSpc>
                <a:spcPct val="107000"/>
              </a:lnSpc>
              <a:spcAft>
                <a:spcPts val="800"/>
              </a:spcAft>
              <a:tabLst>
                <a:tab pos="838200" algn="ctr"/>
              </a:tabLst>
            </a:pPr>
            <a:r>
              <a:rPr lang="en-US" sz="6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Poll</a:t>
            </a:r>
          </a:p>
        </p:txBody>
      </p:sp>
      <p:sp>
        <p:nvSpPr>
          <p:cNvPr id="3" name="TextBox 2">
            <a:extLst>
              <a:ext uri="{FF2B5EF4-FFF2-40B4-BE49-F238E27FC236}">
                <a16:creationId xmlns:a16="http://schemas.microsoft.com/office/drawing/2014/main" id="{A40854F0-61F5-4DC0-9478-DF7486411636}"/>
              </a:ext>
            </a:extLst>
          </p:cNvPr>
          <p:cNvSpPr txBox="1"/>
          <p:nvPr/>
        </p:nvSpPr>
        <p:spPr>
          <a:xfrm>
            <a:off x="327171" y="1518406"/>
            <a:ext cx="11266414" cy="4647426"/>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How familiar are you with Universal Design for Learning (UDL)?</a:t>
            </a:r>
          </a:p>
          <a:p>
            <a:endParaRPr lang="en-US" sz="32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a:p>
            <a:pPr marL="742950" indent="-742950">
              <a:buAutoNum type="alphaUcPeriod"/>
            </a:pPr>
            <a:r>
              <a:rPr lang="en-US" sz="4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Not at all (0)</a:t>
            </a:r>
          </a:p>
          <a:p>
            <a:pPr marL="742950" indent="-742950">
              <a:buAutoNum type="alphaUcPeriod"/>
            </a:pPr>
            <a:r>
              <a:rPr lang="en-US" sz="4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I’ve heard about it (1)</a:t>
            </a:r>
          </a:p>
          <a:p>
            <a:pPr marL="742950" indent="-742950">
              <a:buAutoNum type="alphaUcPeriod"/>
            </a:pPr>
            <a:r>
              <a:rPr lang="en-US" sz="4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I know a little bit (2)</a:t>
            </a:r>
          </a:p>
          <a:p>
            <a:pPr marL="742950" indent="-742950">
              <a:buAutoNum type="alphaUcPeriod"/>
            </a:pPr>
            <a:r>
              <a:rPr lang="en-US" sz="4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Very familiar (3)</a:t>
            </a:r>
          </a:p>
          <a:p>
            <a:endParaRPr lang="en-US" sz="4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7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0" y="215893"/>
            <a:ext cx="12192000" cy="672556"/>
          </a:xfrm>
          <a:prstGeom prst="rect">
            <a:avLst/>
          </a:prstGeom>
        </p:spPr>
        <p:txBody>
          <a:bodyPr wrap="square">
            <a:spAutoFit/>
          </a:bodyPr>
          <a:lstStyle/>
          <a:p>
            <a:pPr algn="ctr">
              <a:lnSpc>
                <a:spcPct val="107000"/>
              </a:lnSpc>
              <a:spcAft>
                <a:spcPts val="800"/>
              </a:spcAft>
              <a:tabLst>
                <a:tab pos="838200" algn="ctr"/>
              </a:tabLst>
            </a:pPr>
            <a:r>
              <a:rPr lang="en-US" sz="38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Basic Principles of Universal Design for Learning (UDL)</a:t>
            </a:r>
          </a:p>
        </p:txBody>
      </p:sp>
      <p:sp>
        <p:nvSpPr>
          <p:cNvPr id="3" name="TextBox 2">
            <a:extLst>
              <a:ext uri="{FF2B5EF4-FFF2-40B4-BE49-F238E27FC236}">
                <a16:creationId xmlns:a16="http://schemas.microsoft.com/office/drawing/2014/main" id="{A40854F0-61F5-4DC0-9478-DF7486411636}"/>
              </a:ext>
            </a:extLst>
          </p:cNvPr>
          <p:cNvSpPr txBox="1"/>
          <p:nvPr/>
        </p:nvSpPr>
        <p:spPr>
          <a:xfrm>
            <a:off x="327171" y="1518406"/>
            <a:ext cx="7759816" cy="4594912"/>
          </a:xfrm>
          <a:prstGeom prst="rect">
            <a:avLst/>
          </a:prstGeom>
          <a:noFill/>
        </p:spPr>
        <p:txBody>
          <a:bodyPr wrap="square" rtlCol="0">
            <a:spAutoFit/>
          </a:bodyPr>
          <a:lstStyle/>
          <a:p>
            <a:r>
              <a:rPr lang="en-US" sz="4000" dirty="0">
                <a:solidFill>
                  <a:schemeClr val="accent1">
                    <a:lumMod val="50000"/>
                  </a:schemeClr>
                </a:solidFill>
                <a:latin typeface="Arial" panose="020B0604020202020204" pitchFamily="34" charset="0"/>
                <a:cs typeface="Arial" panose="020B0604020202020204" pitchFamily="34" charset="0"/>
              </a:rPr>
              <a:t>UDL has three core principles</a:t>
            </a:r>
          </a:p>
          <a:p>
            <a:endParaRPr lang="en-US" sz="4000" dirty="0">
              <a:solidFill>
                <a:schemeClr val="accent1">
                  <a:lumMod val="50000"/>
                </a:schemeClr>
              </a:solidFill>
              <a:latin typeface="Arial" panose="020B0604020202020204" pitchFamily="34" charset="0"/>
              <a:cs typeface="Arial" panose="020B0604020202020204" pitchFamily="34" charset="0"/>
            </a:endParaRPr>
          </a:p>
          <a:p>
            <a:r>
              <a:rPr lang="en-US" sz="4000" dirty="0">
                <a:solidFill>
                  <a:schemeClr val="accent1">
                    <a:lumMod val="50000"/>
                  </a:schemeClr>
                </a:solidFill>
                <a:latin typeface="Arial" panose="020B0604020202020204" pitchFamily="34" charset="0"/>
                <a:cs typeface="Arial" panose="020B0604020202020204" pitchFamily="34" charset="0"/>
              </a:rPr>
              <a:t>Incorporate Multiple Means of:</a:t>
            </a:r>
          </a:p>
          <a:p>
            <a:pPr marL="342900" indent="-342900">
              <a:lnSpc>
                <a:spcPct val="150000"/>
              </a:lnSpc>
              <a:buFontTx/>
              <a:buAutoNum type="arabicParenR"/>
            </a:pPr>
            <a:r>
              <a:rPr lang="en-US" sz="4000" dirty="0">
                <a:solidFill>
                  <a:schemeClr val="accent1">
                    <a:lumMod val="50000"/>
                  </a:schemeClr>
                </a:solidFill>
                <a:latin typeface="Arial" panose="020B0604020202020204" pitchFamily="34" charset="0"/>
                <a:cs typeface="Arial" panose="020B0604020202020204" pitchFamily="34" charset="0"/>
              </a:rPr>
              <a:t> Representation</a:t>
            </a:r>
          </a:p>
          <a:p>
            <a:pPr marL="342900" indent="-342900">
              <a:lnSpc>
                <a:spcPct val="150000"/>
              </a:lnSpc>
              <a:buFontTx/>
              <a:buAutoNum type="arabicParenR"/>
            </a:pPr>
            <a:r>
              <a:rPr lang="en-US" sz="4000" dirty="0">
                <a:solidFill>
                  <a:schemeClr val="accent1">
                    <a:lumMod val="50000"/>
                  </a:schemeClr>
                </a:solidFill>
                <a:latin typeface="Arial" panose="020B0604020202020204" pitchFamily="34" charset="0"/>
                <a:cs typeface="Arial" panose="020B0604020202020204" pitchFamily="34" charset="0"/>
              </a:rPr>
              <a:t> Expression </a:t>
            </a:r>
          </a:p>
          <a:p>
            <a:pPr marL="342900" indent="-342900">
              <a:lnSpc>
                <a:spcPct val="150000"/>
              </a:lnSpc>
              <a:buAutoNum type="arabicParenR"/>
            </a:pPr>
            <a:r>
              <a:rPr lang="en-US" sz="4000" dirty="0">
                <a:solidFill>
                  <a:schemeClr val="accent1">
                    <a:lumMod val="50000"/>
                  </a:schemeClr>
                </a:solidFill>
                <a:latin typeface="Arial" panose="020B0604020202020204" pitchFamily="34" charset="0"/>
                <a:cs typeface="Arial" panose="020B0604020202020204" pitchFamily="34" charset="0"/>
              </a:rPr>
              <a:t> Engagement</a:t>
            </a:r>
          </a:p>
        </p:txBody>
      </p:sp>
    </p:spTree>
    <p:extLst>
      <p:ext uri="{BB962C8B-B14F-4D97-AF65-F5344CB8AC3E}">
        <p14:creationId xmlns:p14="http://schemas.microsoft.com/office/powerpoint/2010/main" val="34306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Multiple Means of Representation </a:t>
            </a:r>
          </a:p>
          <a:p>
            <a:pPr algn="ctr"/>
            <a:endParaRPr lang="en-US" sz="4000"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266EE6-B740-49D1-B02F-80616A35BB32}"/>
              </a:ext>
            </a:extLst>
          </p:cNvPr>
          <p:cNvPicPr>
            <a:picLocks noChangeAspect="1"/>
          </p:cNvPicPr>
          <p:nvPr/>
        </p:nvPicPr>
        <p:blipFill>
          <a:blip r:embed="rId2"/>
          <a:stretch>
            <a:fillRect/>
          </a:stretch>
        </p:blipFill>
        <p:spPr>
          <a:xfrm>
            <a:off x="2760155" y="906011"/>
            <a:ext cx="6442387" cy="5773153"/>
          </a:xfrm>
          <a:prstGeom prst="rect">
            <a:avLst/>
          </a:prstGeom>
        </p:spPr>
      </p:pic>
    </p:spTree>
    <p:extLst>
      <p:ext uri="{BB962C8B-B14F-4D97-AF65-F5344CB8AC3E}">
        <p14:creationId xmlns:p14="http://schemas.microsoft.com/office/powerpoint/2010/main" val="163970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bg1">
                    <a:lumMod val="95000"/>
                  </a:schemeClr>
                </a:solidFill>
                <a:latin typeface="Arial" panose="020B0604020202020204" pitchFamily="34" charset="0"/>
                <a:cs typeface="Arial" panose="020B0604020202020204" pitchFamily="34" charset="0"/>
              </a:rPr>
              <a:t>Multiple Means of Expression </a:t>
            </a:r>
          </a:p>
          <a:p>
            <a:pPr algn="ctr"/>
            <a:endParaRPr lang="en-US" sz="4000" dirty="0">
              <a:solidFill>
                <a:schemeClr val="bg1">
                  <a:lumMod val="9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5FE14B0-DCF0-427E-9521-2975D8161C27}"/>
              </a:ext>
            </a:extLst>
          </p:cNvPr>
          <p:cNvPicPr>
            <a:picLocks noChangeAspect="1"/>
          </p:cNvPicPr>
          <p:nvPr/>
        </p:nvPicPr>
        <p:blipFill>
          <a:blip r:embed="rId2"/>
          <a:stretch>
            <a:fillRect/>
          </a:stretch>
        </p:blipFill>
        <p:spPr>
          <a:xfrm>
            <a:off x="1950019" y="969345"/>
            <a:ext cx="8062659" cy="5707875"/>
          </a:xfrm>
          <a:prstGeom prst="rect">
            <a:avLst/>
          </a:prstGeom>
        </p:spPr>
      </p:pic>
    </p:spTree>
    <p:extLst>
      <p:ext uri="{BB962C8B-B14F-4D97-AF65-F5344CB8AC3E}">
        <p14:creationId xmlns:p14="http://schemas.microsoft.com/office/powerpoint/2010/main" val="299002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42657"/>
            <a:ext cx="11409027" cy="923330"/>
          </a:xfrm>
          <a:prstGeom prst="rect">
            <a:avLst/>
          </a:prstGeom>
          <a:noFill/>
        </p:spPr>
        <p:txBody>
          <a:bodyPr wrap="square" rtlCol="0">
            <a:spAutoFit/>
          </a:bodyPr>
          <a:lstStyle/>
          <a:p>
            <a:pPr algn="ctr"/>
            <a:r>
              <a:rPr lang="en-US" sz="5400" dirty="0">
                <a:solidFill>
                  <a:schemeClr val="accent1">
                    <a:lumMod val="50000"/>
                  </a:schemeClr>
                </a:solidFill>
                <a:latin typeface="Arial" panose="020B0604020202020204" pitchFamily="34" charset="0"/>
                <a:cs typeface="Arial" panose="020B0604020202020204" pitchFamily="34" charset="0"/>
              </a:rPr>
              <a:t>POLL</a:t>
            </a:r>
          </a:p>
        </p:txBody>
      </p:sp>
      <p:sp>
        <p:nvSpPr>
          <p:cNvPr id="2" name="TextBox 1">
            <a:extLst>
              <a:ext uri="{FF2B5EF4-FFF2-40B4-BE49-F238E27FC236}">
                <a16:creationId xmlns:a16="http://schemas.microsoft.com/office/drawing/2014/main" id="{2B521D5A-5389-4ABC-9A74-CE990071D985}"/>
              </a:ext>
            </a:extLst>
          </p:cNvPr>
          <p:cNvSpPr txBox="1"/>
          <p:nvPr/>
        </p:nvSpPr>
        <p:spPr>
          <a:xfrm>
            <a:off x="370744" y="1061500"/>
            <a:ext cx="11212946" cy="5232202"/>
          </a:xfrm>
          <a:prstGeom prst="rect">
            <a:avLst/>
          </a:prstGeom>
          <a:noFill/>
        </p:spPr>
        <p:txBody>
          <a:bodyPr wrap="square" rtlCol="0">
            <a:spAutoFit/>
          </a:bodyPr>
          <a:lstStyle/>
          <a:p>
            <a:pPr algn="ctr"/>
            <a:r>
              <a:rPr lang="en-US" sz="5400" dirty="0">
                <a:solidFill>
                  <a:schemeClr val="accent1">
                    <a:lumMod val="50000"/>
                  </a:schemeClr>
                </a:solidFill>
                <a:latin typeface="Arial" panose="020B0604020202020204" pitchFamily="34" charset="0"/>
                <a:cs typeface="Arial" panose="020B0604020202020204" pitchFamily="34" charset="0"/>
              </a:rPr>
              <a:t>Multiple Means of Engagement </a:t>
            </a:r>
          </a:p>
          <a:p>
            <a:endParaRPr lang="en-US" sz="4000" dirty="0">
              <a:solidFill>
                <a:schemeClr val="accent1">
                  <a:lumMod val="50000"/>
                </a:schemeClr>
              </a:solidFill>
              <a:latin typeface="Arial" panose="020B0604020202020204" pitchFamily="34" charset="0"/>
              <a:cs typeface="Arial" panose="020B0604020202020204" pitchFamily="34" charset="0"/>
            </a:endParaRPr>
          </a:p>
          <a:p>
            <a:r>
              <a:rPr lang="en-US" sz="3000" dirty="0">
                <a:solidFill>
                  <a:schemeClr val="accent1">
                    <a:lumMod val="50000"/>
                  </a:schemeClr>
                </a:solidFill>
                <a:latin typeface="Arial" panose="020B0604020202020204" pitchFamily="34" charset="0"/>
                <a:cs typeface="Arial" panose="020B0604020202020204" pitchFamily="34" charset="0"/>
              </a:rPr>
              <a:t>What are some different ways learners </a:t>
            </a:r>
            <a:r>
              <a:rPr lang="en-US" sz="3000" u="sng" dirty="0">
                <a:solidFill>
                  <a:schemeClr val="accent1">
                    <a:lumMod val="50000"/>
                  </a:schemeClr>
                </a:solidFill>
                <a:latin typeface="Arial" panose="020B0604020202020204" pitchFamily="34" charset="0"/>
                <a:cs typeface="Arial" panose="020B0604020202020204" pitchFamily="34" charset="0"/>
              </a:rPr>
              <a:t>engage</a:t>
            </a:r>
            <a:r>
              <a:rPr lang="en-US" sz="3000" dirty="0">
                <a:solidFill>
                  <a:schemeClr val="accent1">
                    <a:lumMod val="50000"/>
                  </a:schemeClr>
                </a:solidFill>
                <a:latin typeface="Arial" panose="020B0604020202020204" pitchFamily="34" charset="0"/>
                <a:cs typeface="Arial" panose="020B0604020202020204" pitchFamily="34" charset="0"/>
              </a:rPr>
              <a:t> in your context?</a:t>
            </a:r>
          </a:p>
          <a:p>
            <a:endParaRPr lang="en-US" sz="3000" dirty="0">
              <a:solidFill>
                <a:schemeClr val="accent1">
                  <a:lumMod val="50000"/>
                </a:schemeClr>
              </a:solidFill>
              <a:latin typeface="Arial" panose="020B0604020202020204" pitchFamily="34" charset="0"/>
              <a:cs typeface="Arial" panose="020B0604020202020204" pitchFamily="34" charset="0"/>
            </a:endParaRPr>
          </a:p>
          <a:p>
            <a:r>
              <a:rPr lang="en-US" sz="3000" dirty="0">
                <a:solidFill>
                  <a:schemeClr val="accent1">
                    <a:lumMod val="50000"/>
                  </a:schemeClr>
                </a:solidFill>
                <a:latin typeface="Arial" panose="020B0604020202020204" pitchFamily="34" charset="0"/>
                <a:cs typeface="Arial" panose="020B0604020202020204" pitchFamily="34" charset="0"/>
              </a:rPr>
              <a:t>A) Group Discussions/Debates</a:t>
            </a:r>
          </a:p>
          <a:p>
            <a:r>
              <a:rPr lang="en-US" sz="3000" dirty="0">
                <a:solidFill>
                  <a:schemeClr val="accent1">
                    <a:lumMod val="50000"/>
                  </a:schemeClr>
                </a:solidFill>
                <a:latin typeface="Arial" panose="020B0604020202020204" pitchFamily="34" charset="0"/>
                <a:cs typeface="Arial" panose="020B0604020202020204" pitchFamily="34" charset="0"/>
              </a:rPr>
              <a:t>B) Role Play/Dialogues</a:t>
            </a:r>
          </a:p>
          <a:p>
            <a:r>
              <a:rPr lang="en-US" sz="3000" dirty="0">
                <a:solidFill>
                  <a:schemeClr val="accent1">
                    <a:lumMod val="50000"/>
                  </a:schemeClr>
                </a:solidFill>
                <a:latin typeface="Arial" panose="020B0604020202020204" pitchFamily="34" charset="0"/>
                <a:cs typeface="Arial" panose="020B0604020202020204" pitchFamily="34" charset="0"/>
              </a:rPr>
              <a:t>C) Games/Problem Solving Tasks</a:t>
            </a:r>
          </a:p>
          <a:p>
            <a:r>
              <a:rPr lang="en-US" sz="3000" dirty="0">
                <a:solidFill>
                  <a:schemeClr val="accent1">
                    <a:lumMod val="50000"/>
                  </a:schemeClr>
                </a:solidFill>
                <a:latin typeface="Arial" panose="020B0604020202020204" pitchFamily="34" charset="0"/>
                <a:cs typeface="Arial" panose="020B0604020202020204" pitchFamily="34" charset="0"/>
              </a:rPr>
              <a:t>D) Storytelling/Presentations</a:t>
            </a:r>
          </a:p>
          <a:p>
            <a:r>
              <a:rPr lang="en-US" sz="3000" dirty="0">
                <a:solidFill>
                  <a:schemeClr val="accent1">
                    <a:lumMod val="50000"/>
                  </a:schemeClr>
                </a:solidFill>
                <a:latin typeface="Arial" panose="020B0604020202020204" pitchFamily="34" charset="0"/>
                <a:cs typeface="Arial" panose="020B0604020202020204" pitchFamily="34" charset="0"/>
              </a:rPr>
              <a:t>E) Writing Workshops/Activities</a:t>
            </a:r>
          </a:p>
          <a:p>
            <a:r>
              <a:rPr lang="en-US" sz="3000" dirty="0">
                <a:solidFill>
                  <a:schemeClr val="accent1">
                    <a:lumMod val="50000"/>
                  </a:schemeClr>
                </a:solidFill>
                <a:latin typeface="Arial" panose="020B0604020202020204" pitchFamily="34" charset="0"/>
                <a:cs typeface="Arial" panose="020B0604020202020204" pitchFamily="34" charset="0"/>
              </a:rPr>
              <a:t>F) Fieldtrips</a:t>
            </a:r>
          </a:p>
        </p:txBody>
      </p:sp>
      <p:sp>
        <p:nvSpPr>
          <p:cNvPr id="4" name="Rectangle 3">
            <a:extLst>
              <a:ext uri="{FF2B5EF4-FFF2-40B4-BE49-F238E27FC236}">
                <a16:creationId xmlns:a16="http://schemas.microsoft.com/office/drawing/2014/main" id="{F2E7BBB0-6FE1-4251-9D94-BFDDC032B63F}"/>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53963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Some Examples of Common Accessibility Issues</a:t>
            </a:r>
          </a:p>
          <a:p>
            <a:pPr algn="ct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521D5A-5389-4ABC-9A74-CE990071D985}"/>
              </a:ext>
            </a:extLst>
          </p:cNvPr>
          <p:cNvSpPr txBox="1"/>
          <p:nvPr/>
        </p:nvSpPr>
        <p:spPr>
          <a:xfrm>
            <a:off x="276836" y="2478353"/>
            <a:ext cx="6140742" cy="2031325"/>
          </a:xfrm>
          <a:prstGeom prst="rect">
            <a:avLst/>
          </a:prstGeom>
          <a:noFill/>
        </p:spPr>
        <p:txBody>
          <a:bodyPr wrap="square" rtlCol="0">
            <a:spAutoFit/>
          </a:bodyPr>
          <a:lstStyle/>
          <a:p>
            <a:r>
              <a:rPr lang="en-US" sz="3600" dirty="0">
                <a:solidFill>
                  <a:schemeClr val="accent1">
                    <a:lumMod val="50000"/>
                  </a:schemeClr>
                </a:solidFill>
                <a:latin typeface="Arial" panose="020B0604020202020204" pitchFamily="34" charset="0"/>
                <a:cs typeface="Arial" panose="020B0604020202020204" pitchFamily="34" charset="0"/>
              </a:rPr>
              <a:t>Sight</a:t>
            </a:r>
          </a:p>
          <a:p>
            <a:endParaRPr lang="en-US" sz="3000" dirty="0">
              <a:solidFill>
                <a:schemeClr val="accent1">
                  <a:lumMod val="50000"/>
                </a:schemeClr>
              </a:solidFill>
              <a:latin typeface="Arial" panose="020B0604020202020204" pitchFamily="34" charset="0"/>
              <a:cs typeface="Arial" panose="020B0604020202020204" pitchFamily="34" charset="0"/>
            </a:endParaRPr>
          </a:p>
          <a:p>
            <a:endParaRPr lang="en-US" sz="3000" dirty="0">
              <a:solidFill>
                <a:schemeClr val="accent1">
                  <a:lumMod val="50000"/>
                </a:schemeClr>
              </a:solidFill>
              <a:latin typeface="Arial" panose="020B0604020202020204" pitchFamily="34" charset="0"/>
              <a:cs typeface="Arial" panose="020B0604020202020204" pitchFamily="34" charset="0"/>
            </a:endParaRPr>
          </a:p>
          <a:p>
            <a:endParaRPr lang="en-US" sz="3000"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68C9500-079A-4FD1-ADED-42919E16E7E4}"/>
              </a:ext>
            </a:extLst>
          </p:cNvPr>
          <p:cNvSpPr/>
          <p:nvPr/>
        </p:nvSpPr>
        <p:spPr>
          <a:xfrm>
            <a:off x="2316379" y="5047815"/>
            <a:ext cx="3458044" cy="1077218"/>
          </a:xfrm>
          <a:prstGeom prst="rect">
            <a:avLst/>
          </a:prstGeom>
        </p:spPr>
        <p:txBody>
          <a:bodyPr wrap="square">
            <a:spAutoFit/>
          </a:bodyPr>
          <a:lstStyle/>
          <a:p>
            <a:r>
              <a:rPr lang="en-US" sz="1600" dirty="0">
                <a:solidFill>
                  <a:schemeClr val="accent1">
                    <a:lumMod val="50000"/>
                  </a:schemeClr>
                </a:solidFill>
                <a:latin typeface="Arial" panose="020B0604020202020204" pitchFamily="34" charset="0"/>
                <a:cs typeface="Arial" panose="020B0604020202020204" pitchFamily="34" charset="0"/>
              </a:rPr>
              <a:t>Photo by: </a:t>
            </a:r>
            <a:r>
              <a:rPr lang="en-US" sz="1600" dirty="0" err="1">
                <a:solidFill>
                  <a:schemeClr val="accent1">
                    <a:lumMod val="50000"/>
                  </a:schemeClr>
                </a:solidFill>
                <a:latin typeface="Arial" panose="020B0604020202020204" pitchFamily="34" charset="0"/>
                <a:cs typeface="Arial" panose="020B0604020202020204" pitchFamily="34" charset="0"/>
              </a:rPr>
              <a:t>Kiyok</a:t>
            </a:r>
            <a:r>
              <a:rPr lang="en-US" sz="1600" dirty="0">
                <a:solidFill>
                  <a:schemeClr val="accent1">
                    <a:lumMod val="50000"/>
                  </a:schemeClr>
                </a:solidFill>
                <a:latin typeface="Arial" panose="020B0604020202020204" pitchFamily="34" charset="0"/>
                <a:cs typeface="Arial" panose="020B0604020202020204" pitchFamily="34" charset="0"/>
              </a:rPr>
              <a:t>, CC BY-SA 3.0 &lt;http://creativecommons.org/licenses/by-sa/3.0/&gt;, via Wikimedia Commons</a:t>
            </a:r>
          </a:p>
        </p:txBody>
      </p:sp>
      <p:pic>
        <p:nvPicPr>
          <p:cNvPr id="1026" name="Picture 2" descr="Photo of a digital pH meter held in liquid">
            <a:extLst>
              <a:ext uri="{FF2B5EF4-FFF2-40B4-BE49-F238E27FC236}">
                <a16:creationId xmlns:a16="http://schemas.microsoft.com/office/drawing/2014/main" id="{60285929-58B1-49C8-B382-091469591D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72" t="2848" r="-5072" b="34061"/>
          <a:stretch/>
        </p:blipFill>
        <p:spPr bwMode="auto">
          <a:xfrm>
            <a:off x="6417578" y="1391599"/>
            <a:ext cx="3776607" cy="32812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3A9592-A9AF-4F45-9E22-100DB76D13BE}"/>
              </a:ext>
            </a:extLst>
          </p:cNvPr>
          <p:cNvSpPr txBox="1"/>
          <p:nvPr/>
        </p:nvSpPr>
        <p:spPr>
          <a:xfrm>
            <a:off x="7063590" y="5127847"/>
            <a:ext cx="2484581" cy="338554"/>
          </a:xfrm>
          <a:prstGeom prst="rect">
            <a:avLst/>
          </a:prstGeom>
          <a:noFill/>
        </p:spPr>
        <p:txBody>
          <a:bodyPr wrap="square" rtlCol="0">
            <a:spAutoFit/>
          </a:bodyPr>
          <a:lstStyle/>
          <a:p>
            <a:r>
              <a:rPr lang="en-US" sz="1600" dirty="0">
                <a:solidFill>
                  <a:schemeClr val="accent1">
                    <a:lumMod val="50000"/>
                  </a:schemeClr>
                </a:solidFill>
                <a:latin typeface="Arial" panose="020B0604020202020204" pitchFamily="34" charset="0"/>
                <a:cs typeface="Arial" panose="020B0604020202020204" pitchFamily="34" charset="0"/>
              </a:rPr>
              <a:t>Photo by: </a:t>
            </a:r>
            <a:r>
              <a:rPr lang="en-US" sz="1600" dirty="0" err="1">
                <a:solidFill>
                  <a:schemeClr val="accent1">
                    <a:lumMod val="50000"/>
                  </a:schemeClr>
                </a:solidFill>
                <a:latin typeface="Arial" panose="020B0604020202020204" pitchFamily="34" charset="0"/>
                <a:cs typeface="Arial" panose="020B0604020202020204" pitchFamily="34" charset="0"/>
              </a:rPr>
              <a:t>Ildar</a:t>
            </a:r>
            <a:r>
              <a:rPr lang="en-US" sz="1600" dirty="0">
                <a:solidFill>
                  <a:schemeClr val="accent1">
                    <a:lumMod val="50000"/>
                  </a:schemeClr>
                </a:solidFill>
                <a:latin typeface="Arial" panose="020B0604020202020204" pitchFamily="34" charset="0"/>
                <a:cs typeface="Arial" panose="020B0604020202020204" pitchFamily="34" charset="0"/>
              </a:rPr>
              <a:t> </a:t>
            </a:r>
            <a:r>
              <a:rPr lang="en-US" sz="1600" dirty="0" err="1">
                <a:solidFill>
                  <a:schemeClr val="accent1">
                    <a:lumMod val="50000"/>
                  </a:schemeClr>
                </a:solidFill>
                <a:latin typeface="Arial" panose="020B0604020202020204" pitchFamily="34" charset="0"/>
                <a:cs typeface="Arial" panose="020B0604020202020204" pitchFamily="34" charset="0"/>
              </a:rPr>
              <a:t>Sagdejev</a:t>
            </a:r>
            <a:endParaRPr lang="en-US" sz="1600" dirty="0">
              <a:solidFill>
                <a:schemeClr val="accent1">
                  <a:lumMod val="50000"/>
                </a:schemeClr>
              </a:solidFill>
              <a:latin typeface="Arial" panose="020B0604020202020204" pitchFamily="34" charset="0"/>
              <a:cs typeface="Arial" panose="020B0604020202020204" pitchFamily="34" charset="0"/>
            </a:endParaRPr>
          </a:p>
        </p:txBody>
      </p:sp>
      <p:pic>
        <p:nvPicPr>
          <p:cNvPr id="1028" name="Picture 4" descr="Photo of pH paper that uses colour as the indicator. Colours range from reds to yellows, to greens, to blues. ">
            <a:extLst>
              <a:ext uri="{FF2B5EF4-FFF2-40B4-BE49-F238E27FC236}">
                <a16:creationId xmlns:a16="http://schemas.microsoft.com/office/drawing/2014/main" id="{1A30C3EF-D51E-4ECF-A0FA-47154AC35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065" y="1391599"/>
            <a:ext cx="4374989" cy="328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Some Examples of Common Accessibility Issues</a:t>
            </a:r>
          </a:p>
          <a:p>
            <a:pPr algn="ct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A16D57-952D-4356-8784-66B800EF8A73}"/>
              </a:ext>
            </a:extLst>
          </p:cNvPr>
          <p:cNvSpPr/>
          <p:nvPr/>
        </p:nvSpPr>
        <p:spPr>
          <a:xfrm>
            <a:off x="506137" y="3105834"/>
            <a:ext cx="1800493" cy="646331"/>
          </a:xfrm>
          <a:prstGeom prst="rect">
            <a:avLst/>
          </a:prstGeom>
        </p:spPr>
        <p:txBody>
          <a:bodyPr wrap="none">
            <a:spAutoFit/>
          </a:bodyPr>
          <a:lstStyle/>
          <a:p>
            <a:r>
              <a:rPr lang="en-US" sz="3600" dirty="0">
                <a:solidFill>
                  <a:schemeClr val="accent1">
                    <a:lumMod val="50000"/>
                  </a:schemeClr>
                </a:solidFill>
                <a:latin typeface="Arial" panose="020B0604020202020204" pitchFamily="34" charset="0"/>
                <a:cs typeface="Arial" panose="020B0604020202020204" pitchFamily="34" charset="0"/>
              </a:rPr>
              <a:t>Hearing</a:t>
            </a:r>
          </a:p>
        </p:txBody>
      </p:sp>
      <p:sp>
        <p:nvSpPr>
          <p:cNvPr id="9" name="Rectangle 8">
            <a:extLst>
              <a:ext uri="{FF2B5EF4-FFF2-40B4-BE49-F238E27FC236}">
                <a16:creationId xmlns:a16="http://schemas.microsoft.com/office/drawing/2014/main" id="{B65823D0-E4C4-4AE9-B919-E70EAF7FDA0F}"/>
              </a:ext>
            </a:extLst>
          </p:cNvPr>
          <p:cNvSpPr/>
          <p:nvPr/>
        </p:nvSpPr>
        <p:spPr>
          <a:xfrm>
            <a:off x="506137" y="1216941"/>
            <a:ext cx="5305940" cy="646331"/>
          </a:xfrm>
          <a:prstGeom prst="rect">
            <a:avLst/>
          </a:prstGeom>
        </p:spPr>
        <p:txBody>
          <a:bodyPr wrap="none">
            <a:spAutoFit/>
          </a:bodyPr>
          <a:lstStyle/>
          <a:p>
            <a:r>
              <a:rPr lang="en-US" sz="3600" dirty="0">
                <a:solidFill>
                  <a:schemeClr val="accent1">
                    <a:lumMod val="50000"/>
                  </a:schemeClr>
                </a:solidFill>
                <a:latin typeface="Arial" panose="020B0604020202020204" pitchFamily="34" charset="0"/>
                <a:cs typeface="Arial" panose="020B0604020202020204" pitchFamily="34" charset="0"/>
              </a:rPr>
              <a:t>Spaces (Physical/Virtual)</a:t>
            </a:r>
          </a:p>
        </p:txBody>
      </p:sp>
      <p:sp>
        <p:nvSpPr>
          <p:cNvPr id="10" name="TextBox 9">
            <a:extLst>
              <a:ext uri="{FF2B5EF4-FFF2-40B4-BE49-F238E27FC236}">
                <a16:creationId xmlns:a16="http://schemas.microsoft.com/office/drawing/2014/main" id="{E6346E2F-7EF9-46D2-9FBB-35AEE300B1FC}"/>
              </a:ext>
            </a:extLst>
          </p:cNvPr>
          <p:cNvSpPr txBox="1"/>
          <p:nvPr/>
        </p:nvSpPr>
        <p:spPr>
          <a:xfrm>
            <a:off x="506137" y="5317893"/>
            <a:ext cx="3159839" cy="646331"/>
          </a:xfrm>
          <a:prstGeom prst="rect">
            <a:avLst/>
          </a:prstGeom>
          <a:noFill/>
        </p:spPr>
        <p:txBody>
          <a:bodyPr wrap="none" rtlCol="0">
            <a:spAutoFit/>
          </a:bodyPr>
          <a:lstStyle/>
          <a:p>
            <a:r>
              <a:rPr lang="en-US" sz="3600" dirty="0">
                <a:solidFill>
                  <a:schemeClr val="accent1">
                    <a:lumMod val="50000"/>
                  </a:schemeClr>
                </a:solidFill>
                <a:latin typeface="Arial" panose="020B0604020202020204" pitchFamily="34" charset="0"/>
                <a:cs typeface="Arial" panose="020B0604020202020204" pitchFamily="34" charset="0"/>
              </a:rPr>
              <a:t>Mental Health </a:t>
            </a:r>
          </a:p>
        </p:txBody>
      </p:sp>
    </p:spTree>
    <p:extLst>
      <p:ext uri="{BB962C8B-B14F-4D97-AF65-F5344CB8AC3E}">
        <p14:creationId xmlns:p14="http://schemas.microsoft.com/office/powerpoint/2010/main" val="14212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Strategies for Better Accessibility </a:t>
            </a:r>
          </a:p>
          <a:p>
            <a:pPr algn="ct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E70811-890F-4DBA-880B-F93630DDE472}"/>
              </a:ext>
            </a:extLst>
          </p:cNvPr>
          <p:cNvSpPr txBox="1"/>
          <p:nvPr/>
        </p:nvSpPr>
        <p:spPr>
          <a:xfrm>
            <a:off x="276836" y="1401607"/>
            <a:ext cx="11915163" cy="4031873"/>
          </a:xfrm>
          <a:prstGeom prst="rect">
            <a:avLst/>
          </a:prstGeom>
          <a:noFill/>
        </p:spPr>
        <p:txBody>
          <a:bodyPr wrap="square" rtlCol="0">
            <a:spAutoFit/>
          </a:bodyPr>
          <a:lstStyle/>
          <a:p>
            <a:r>
              <a:rPr lang="en-US" sz="3200" dirty="0">
                <a:solidFill>
                  <a:schemeClr val="accent1">
                    <a:lumMod val="50000"/>
                  </a:schemeClr>
                </a:solidFill>
              </a:rPr>
              <a:t>Including Closed Captioning</a:t>
            </a:r>
          </a:p>
          <a:p>
            <a:endParaRPr lang="en-US" sz="3200" dirty="0">
              <a:solidFill>
                <a:schemeClr val="accent1">
                  <a:lumMod val="50000"/>
                </a:schemeClr>
              </a:solidFill>
            </a:endParaRPr>
          </a:p>
          <a:p>
            <a:r>
              <a:rPr lang="en-US" sz="3200" dirty="0">
                <a:solidFill>
                  <a:schemeClr val="accent1">
                    <a:lumMod val="50000"/>
                  </a:schemeClr>
                </a:solidFill>
              </a:rPr>
              <a:t>Flexible Deadlines</a:t>
            </a:r>
          </a:p>
          <a:p>
            <a:endParaRPr lang="en-US" sz="3200" dirty="0">
              <a:solidFill>
                <a:schemeClr val="accent1">
                  <a:lumMod val="50000"/>
                </a:schemeClr>
              </a:solidFill>
            </a:endParaRPr>
          </a:p>
          <a:p>
            <a:r>
              <a:rPr lang="en-US" sz="3200" dirty="0">
                <a:solidFill>
                  <a:schemeClr val="accent1">
                    <a:lumMod val="50000"/>
                  </a:schemeClr>
                </a:solidFill>
              </a:rPr>
              <a:t>Structuring Documents with Headers and Alternative Text for Pictures (Easier for Screen Readers)</a:t>
            </a:r>
          </a:p>
          <a:p>
            <a:endParaRPr lang="en-US" sz="3200" dirty="0">
              <a:solidFill>
                <a:schemeClr val="accent1">
                  <a:lumMod val="50000"/>
                </a:schemeClr>
              </a:solidFill>
            </a:endParaRPr>
          </a:p>
          <a:p>
            <a:r>
              <a:rPr lang="en-US" sz="3200" dirty="0">
                <a:solidFill>
                  <a:schemeClr val="accent1">
                    <a:lumMod val="50000"/>
                  </a:schemeClr>
                </a:solidFill>
              </a:rPr>
              <a:t>Dropping the Lowest Course Mark  </a:t>
            </a:r>
          </a:p>
        </p:txBody>
      </p:sp>
      <p:sp>
        <p:nvSpPr>
          <p:cNvPr id="7" name="TextBox 6">
            <a:extLst>
              <a:ext uri="{FF2B5EF4-FFF2-40B4-BE49-F238E27FC236}">
                <a16:creationId xmlns:a16="http://schemas.microsoft.com/office/drawing/2014/main" id="{F14D0248-B76B-4525-B970-8CE7FE90309D}"/>
              </a:ext>
            </a:extLst>
          </p:cNvPr>
          <p:cNvSpPr txBox="1"/>
          <p:nvPr/>
        </p:nvSpPr>
        <p:spPr>
          <a:xfrm>
            <a:off x="276836" y="5876054"/>
            <a:ext cx="5870518" cy="646331"/>
          </a:xfrm>
          <a:prstGeom prst="rect">
            <a:avLst/>
          </a:prstGeom>
          <a:noFill/>
        </p:spPr>
        <p:txBody>
          <a:bodyPr wrap="none" rtlCol="0">
            <a:spAutoFit/>
          </a:bodyPr>
          <a:lstStyle/>
          <a:p>
            <a:r>
              <a:rPr lang="en-US" sz="3600" dirty="0">
                <a:solidFill>
                  <a:schemeClr val="accent1">
                    <a:lumMod val="50000"/>
                  </a:schemeClr>
                </a:solidFill>
              </a:rPr>
              <a:t>How do these help everyone? </a:t>
            </a:r>
          </a:p>
        </p:txBody>
      </p:sp>
    </p:spTree>
    <p:extLst>
      <p:ext uri="{BB962C8B-B14F-4D97-AF65-F5344CB8AC3E}">
        <p14:creationId xmlns:p14="http://schemas.microsoft.com/office/powerpoint/2010/main" val="25234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276836" y="78168"/>
            <a:ext cx="11409027" cy="1323439"/>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Poll</a:t>
            </a:r>
          </a:p>
          <a:p>
            <a:pPr algn="ctr"/>
            <a:r>
              <a:rPr lang="en-US" sz="4000" dirty="0">
                <a:solidFill>
                  <a:schemeClr val="accent1">
                    <a:lumMod val="50000"/>
                  </a:schemeClr>
                </a:solidFill>
                <a:latin typeface="Arial" panose="020B0604020202020204" pitchFamily="34" charset="0"/>
                <a:cs typeface="Arial" panose="020B0604020202020204" pitchFamily="34" charset="0"/>
              </a:rPr>
              <a:t>Which of these are you already doing? </a:t>
            </a:r>
          </a:p>
        </p:txBody>
      </p:sp>
      <p:sp>
        <p:nvSpPr>
          <p:cNvPr id="10" name="TextBox 9">
            <a:extLst>
              <a:ext uri="{FF2B5EF4-FFF2-40B4-BE49-F238E27FC236}">
                <a16:creationId xmlns:a16="http://schemas.microsoft.com/office/drawing/2014/main" id="{E6346E2F-7EF9-46D2-9FBB-35AEE300B1FC}"/>
              </a:ext>
            </a:extLst>
          </p:cNvPr>
          <p:cNvSpPr txBox="1"/>
          <p:nvPr/>
        </p:nvSpPr>
        <p:spPr>
          <a:xfrm>
            <a:off x="657139" y="1401607"/>
            <a:ext cx="9983823" cy="4565673"/>
          </a:xfrm>
          <a:prstGeom prst="rect">
            <a:avLst/>
          </a:prstGeom>
          <a:noFill/>
        </p:spPr>
        <p:txBody>
          <a:bodyPr wrap="none" rtlCol="0">
            <a:spAutoFit/>
          </a:bodyPr>
          <a:lstStyle/>
          <a:p>
            <a:pPr>
              <a:lnSpc>
                <a:spcPct val="200000"/>
              </a:lnSpc>
            </a:pPr>
            <a:r>
              <a:rPr lang="en-US" sz="3000" dirty="0">
                <a:solidFill>
                  <a:schemeClr val="accent1">
                    <a:lumMod val="50000"/>
                  </a:schemeClr>
                </a:solidFill>
                <a:latin typeface="Arial" panose="020B0604020202020204" pitchFamily="34" charset="0"/>
                <a:cs typeface="Arial" panose="020B0604020202020204" pitchFamily="34" charset="0"/>
              </a:rPr>
              <a:t>A) Use Visual Aids (Graphs, Pictures, Charts)</a:t>
            </a:r>
          </a:p>
          <a:p>
            <a:pPr>
              <a:lnSpc>
                <a:spcPct val="200000"/>
              </a:lnSpc>
            </a:pPr>
            <a:r>
              <a:rPr lang="en-US" sz="3000" dirty="0">
                <a:solidFill>
                  <a:schemeClr val="accent1">
                    <a:lumMod val="50000"/>
                  </a:schemeClr>
                </a:solidFill>
                <a:latin typeface="Arial" panose="020B0604020202020204" pitchFamily="34" charset="0"/>
                <a:cs typeface="Arial" panose="020B0604020202020204" pitchFamily="34" charset="0"/>
              </a:rPr>
              <a:t>B) Provide practice spaces for digital tools</a:t>
            </a:r>
          </a:p>
          <a:p>
            <a:pPr>
              <a:lnSpc>
                <a:spcPct val="200000"/>
              </a:lnSpc>
            </a:pPr>
            <a:r>
              <a:rPr lang="en-US" sz="3000" dirty="0">
                <a:solidFill>
                  <a:schemeClr val="accent1">
                    <a:lumMod val="50000"/>
                  </a:schemeClr>
                </a:solidFill>
                <a:latin typeface="Arial" panose="020B0604020202020204" pitchFamily="34" charset="0"/>
                <a:cs typeface="Arial" panose="020B0604020202020204" pitchFamily="34" charset="0"/>
              </a:rPr>
              <a:t>C) Seat students according to needs</a:t>
            </a:r>
          </a:p>
          <a:p>
            <a:pPr>
              <a:lnSpc>
                <a:spcPct val="200000"/>
              </a:lnSpc>
            </a:pPr>
            <a:r>
              <a:rPr lang="en-US" sz="3000" dirty="0">
                <a:solidFill>
                  <a:schemeClr val="accent1">
                    <a:lumMod val="50000"/>
                  </a:schemeClr>
                </a:solidFill>
                <a:latin typeface="Arial" panose="020B0604020202020204" pitchFamily="34" charset="0"/>
                <a:cs typeface="Arial" panose="020B0604020202020204" pitchFamily="34" charset="0"/>
              </a:rPr>
              <a:t>D) Provide transcripts if appropriate</a:t>
            </a:r>
          </a:p>
          <a:p>
            <a:pPr>
              <a:lnSpc>
                <a:spcPct val="200000"/>
              </a:lnSpc>
            </a:pPr>
            <a:r>
              <a:rPr lang="en-US" sz="3000" dirty="0">
                <a:solidFill>
                  <a:schemeClr val="accent1">
                    <a:lumMod val="50000"/>
                  </a:schemeClr>
                </a:solidFill>
                <a:latin typeface="Arial" panose="020B0604020202020204" pitchFamily="34" charset="0"/>
                <a:cs typeface="Arial" panose="020B0604020202020204" pitchFamily="34" charset="0"/>
              </a:rPr>
              <a:t>E) Encourage participation through positive reinforcement</a:t>
            </a:r>
          </a:p>
        </p:txBody>
      </p:sp>
    </p:spTree>
    <p:extLst>
      <p:ext uri="{BB962C8B-B14F-4D97-AF65-F5344CB8AC3E}">
        <p14:creationId xmlns:p14="http://schemas.microsoft.com/office/powerpoint/2010/main" val="365721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0" y="134224"/>
            <a:ext cx="12192000" cy="703078"/>
          </a:xfrm>
          <a:prstGeom prst="rect">
            <a:avLst/>
          </a:prstGeom>
        </p:spPr>
        <p:txBody>
          <a:bodyPr wrap="square">
            <a:spAutoFit/>
          </a:bodyPr>
          <a:lstStyle/>
          <a:p>
            <a:pPr algn="ctr">
              <a:lnSpc>
                <a:spcPct val="107000"/>
              </a:lnSpc>
              <a:spcAft>
                <a:spcPts val="800"/>
              </a:spcAft>
              <a:tabLst>
                <a:tab pos="838200" algn="ctr"/>
              </a:tabLst>
            </a:pPr>
            <a:r>
              <a:rPr lang="en-US" sz="40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More Accessible Instructions</a:t>
            </a:r>
          </a:p>
        </p:txBody>
      </p:sp>
      <p:sp>
        <p:nvSpPr>
          <p:cNvPr id="3" name="TextBox 2">
            <a:extLst>
              <a:ext uri="{FF2B5EF4-FFF2-40B4-BE49-F238E27FC236}">
                <a16:creationId xmlns:a16="http://schemas.microsoft.com/office/drawing/2014/main" id="{2FBBF6D5-2758-4045-AB2D-0D8A57B0F32A}"/>
              </a:ext>
            </a:extLst>
          </p:cNvPr>
          <p:cNvSpPr txBox="1"/>
          <p:nvPr/>
        </p:nvSpPr>
        <p:spPr>
          <a:xfrm>
            <a:off x="746620" y="972840"/>
            <a:ext cx="5933034" cy="2545890"/>
          </a:xfrm>
          <a:prstGeom prst="rect">
            <a:avLst/>
          </a:prstGeom>
          <a:noFill/>
        </p:spPr>
        <p:txBody>
          <a:bodyPr wrap="none" rtlCol="0">
            <a:spAutoFit/>
          </a:bodyPr>
          <a:lstStyle/>
          <a:p>
            <a:r>
              <a:rPr lang="en-US" sz="3000" dirty="0">
                <a:solidFill>
                  <a:schemeClr val="accent1">
                    <a:lumMod val="50000"/>
                  </a:schemeClr>
                </a:solidFill>
                <a:latin typeface="Arial" panose="020B0604020202020204" pitchFamily="34" charset="0"/>
                <a:cs typeface="Arial" panose="020B0604020202020204" pitchFamily="34" charset="0"/>
              </a:rPr>
              <a:t>When do you use instructions? </a:t>
            </a:r>
          </a:p>
          <a:p>
            <a:pPr marL="571500" indent="-571500">
              <a:lnSpc>
                <a:spcPct val="150000"/>
              </a:lnSpc>
              <a:buFont typeface="Arial" panose="020B0604020202020204" pitchFamily="34" charset="0"/>
              <a:buChar char="•"/>
            </a:pPr>
            <a:r>
              <a:rPr lang="en-US" sz="3000" dirty="0">
                <a:solidFill>
                  <a:schemeClr val="accent1">
                    <a:lumMod val="50000"/>
                  </a:schemeClr>
                </a:solidFill>
                <a:latin typeface="Arial" panose="020B0604020202020204" pitchFamily="34" charset="0"/>
                <a:cs typeface="Arial" panose="020B0604020202020204" pitchFamily="34" charset="0"/>
              </a:rPr>
              <a:t>In-class tasks</a:t>
            </a:r>
          </a:p>
          <a:p>
            <a:pPr marL="571500" indent="-571500">
              <a:lnSpc>
                <a:spcPct val="150000"/>
              </a:lnSpc>
              <a:buFont typeface="Arial" panose="020B0604020202020204" pitchFamily="34" charset="0"/>
              <a:buChar char="•"/>
            </a:pPr>
            <a:r>
              <a:rPr lang="en-US" sz="3000" dirty="0">
                <a:solidFill>
                  <a:schemeClr val="accent1">
                    <a:lumMod val="50000"/>
                  </a:schemeClr>
                </a:solidFill>
                <a:latin typeface="Arial" panose="020B0604020202020204" pitchFamily="34" charset="0"/>
                <a:cs typeface="Arial" panose="020B0604020202020204" pitchFamily="34" charset="0"/>
              </a:rPr>
              <a:t>Out of class tasks (homework)</a:t>
            </a:r>
          </a:p>
          <a:p>
            <a:pPr marL="571500" indent="-571500">
              <a:lnSpc>
                <a:spcPct val="150000"/>
              </a:lnSpc>
              <a:buFont typeface="Arial" panose="020B0604020202020204" pitchFamily="34" charset="0"/>
              <a:buChar char="•"/>
            </a:pPr>
            <a:r>
              <a:rPr lang="en-US" sz="3000" dirty="0">
                <a:solidFill>
                  <a:schemeClr val="accent1">
                    <a:lumMod val="50000"/>
                  </a:schemeClr>
                </a:solidFill>
                <a:latin typeface="Arial" panose="020B0604020202020204" pitchFamily="34" charset="0"/>
                <a:cs typeface="Arial" panose="020B0604020202020204" pitchFamily="34" charset="0"/>
              </a:rPr>
              <a:t>Assessments</a:t>
            </a:r>
          </a:p>
        </p:txBody>
      </p:sp>
      <p:sp>
        <p:nvSpPr>
          <p:cNvPr id="4" name="TextBox 3">
            <a:extLst>
              <a:ext uri="{FF2B5EF4-FFF2-40B4-BE49-F238E27FC236}">
                <a16:creationId xmlns:a16="http://schemas.microsoft.com/office/drawing/2014/main" id="{1EA33D49-8904-46B0-A6E2-329FED277377}"/>
              </a:ext>
            </a:extLst>
          </p:cNvPr>
          <p:cNvSpPr txBox="1"/>
          <p:nvPr/>
        </p:nvSpPr>
        <p:spPr>
          <a:xfrm>
            <a:off x="746620" y="3946168"/>
            <a:ext cx="11222943" cy="2084417"/>
          </a:xfrm>
          <a:prstGeom prst="rect">
            <a:avLst/>
          </a:prstGeom>
          <a:noFill/>
        </p:spPr>
        <p:txBody>
          <a:bodyPr wrap="square" rtlCol="0">
            <a:spAutoFit/>
          </a:bodyPr>
          <a:lstStyle/>
          <a:p>
            <a:pPr>
              <a:lnSpc>
                <a:spcPct val="150000"/>
              </a:lnSpc>
            </a:pPr>
            <a:r>
              <a:rPr lang="en-US" sz="3000" dirty="0">
                <a:solidFill>
                  <a:schemeClr val="accent1">
                    <a:lumMod val="50000"/>
                  </a:schemeClr>
                </a:solidFill>
                <a:latin typeface="Arial" panose="020B0604020202020204" pitchFamily="34" charset="0"/>
                <a:cs typeface="Arial" panose="020B0604020202020204" pitchFamily="34" charset="0"/>
              </a:rPr>
              <a:t>When do some students use instructions?</a:t>
            </a:r>
          </a:p>
          <a:p>
            <a:pPr marL="571500" indent="-571500">
              <a:lnSpc>
                <a:spcPct val="150000"/>
              </a:lnSpc>
              <a:buFont typeface="Arial" panose="020B0604020202020204" pitchFamily="34" charset="0"/>
              <a:buChar char="•"/>
            </a:pPr>
            <a:r>
              <a:rPr lang="en-US" sz="3000" dirty="0">
                <a:solidFill>
                  <a:schemeClr val="accent1">
                    <a:lumMod val="50000"/>
                  </a:schemeClr>
                </a:solidFill>
                <a:latin typeface="Arial" panose="020B0604020202020204" pitchFamily="34" charset="0"/>
                <a:cs typeface="Arial" panose="020B0604020202020204" pitchFamily="34" charset="0"/>
              </a:rPr>
              <a:t>When the assessment/project/assignment is first given</a:t>
            </a:r>
          </a:p>
          <a:p>
            <a:pPr marL="571500" indent="-571500">
              <a:lnSpc>
                <a:spcPct val="150000"/>
              </a:lnSpc>
              <a:buFont typeface="Arial" panose="020B0604020202020204" pitchFamily="34" charset="0"/>
              <a:buChar char="•"/>
            </a:pPr>
            <a:r>
              <a:rPr lang="en-US" sz="3000" dirty="0">
                <a:solidFill>
                  <a:schemeClr val="accent1">
                    <a:lumMod val="50000"/>
                  </a:schemeClr>
                </a:solidFill>
                <a:latin typeface="Arial" panose="020B0604020202020204" pitchFamily="34" charset="0"/>
                <a:cs typeface="Arial" panose="020B0604020202020204" pitchFamily="34" charset="0"/>
              </a:rPr>
              <a:t>The night before it is due </a:t>
            </a:r>
            <a:r>
              <a:rPr lang="en-US" sz="3000" dirty="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3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2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146" name="Picture 2" descr="Photo of a path through the trees in the forest. ">
            <a:extLst>
              <a:ext uri="{FF2B5EF4-FFF2-40B4-BE49-F238E27FC236}">
                <a16:creationId xmlns:a16="http://schemas.microsoft.com/office/drawing/2014/main" id="{A546E098-5E22-4D4E-93AC-0BF25C76EA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3418" y="806639"/>
            <a:ext cx="6876478" cy="526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Photograph of a path through the tress on the traditional, ancestral, and unceded territories of the ʷməθkʷəy̓əm (Musqueam)">
            <a:extLst>
              <a:ext uri="{FF2B5EF4-FFF2-40B4-BE49-F238E27FC236}">
                <a16:creationId xmlns:a16="http://schemas.microsoft.com/office/drawing/2014/main" id="{3AC7B915-FB0F-4AF6-8FCA-243F3144FB89}"/>
              </a:ext>
            </a:extLst>
          </p:cNvPr>
          <p:cNvSpPr/>
          <p:nvPr/>
        </p:nvSpPr>
        <p:spPr>
          <a:xfrm>
            <a:off x="5246422" y="1156776"/>
            <a:ext cx="7012689" cy="5501186"/>
          </a:xfrm>
          <a:prstGeom prst="rect">
            <a:avLst/>
          </a:prstGeom>
        </p:spPr>
        <p:txBody>
          <a:bodyPr wrap="square">
            <a:spAutoFit/>
          </a:bodyPr>
          <a:lstStyle/>
          <a:p>
            <a:pPr>
              <a:lnSpc>
                <a:spcPct val="107000"/>
              </a:lnSpc>
              <a:spcAft>
                <a:spcPts val="800"/>
              </a:spcAft>
            </a:pP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It is with deep gratitude that I acknowledge The Peoples, The Energies, and The Ways of Being and Knowing that have and continue to caretake This Land. I am humbled and </a:t>
            </a:r>
            <a:r>
              <a:rPr lang="en-US" sz="3000" dirty="0" err="1">
                <a:solidFill>
                  <a:srgbClr val="374C80"/>
                </a:solidFill>
                <a:latin typeface="Arial" panose="020B0604020202020204" pitchFamily="34" charset="0"/>
                <a:ea typeface="Corbel" panose="020B0503020204020204" pitchFamily="34" charset="0"/>
                <a:cs typeface="Times New Roman" panose="02020603050405020304" pitchFamily="18" charset="0"/>
              </a:rPr>
              <a:t>honoured</a:t>
            </a: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 for the opportunity to live and be on the traditional, ancestral, and unceded territories of the </a:t>
            </a:r>
            <a:r>
              <a:rPr lang="en-US" sz="3000" dirty="0" err="1">
                <a:solidFill>
                  <a:srgbClr val="374C80"/>
                </a:solidFill>
                <a:latin typeface="Arial" panose="020B0604020202020204" pitchFamily="34" charset="0"/>
                <a:ea typeface="Corbel" panose="020B0503020204020204" pitchFamily="34" charset="0"/>
                <a:cs typeface="Times New Roman" panose="02020603050405020304" pitchFamily="18" charset="0"/>
              </a:rPr>
              <a:t>ʷməθkʷəy̓əm</a:t>
            </a: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 (</a:t>
            </a:r>
            <a:r>
              <a:rPr lang="en-US" sz="3000" dirty="0" err="1">
                <a:solidFill>
                  <a:srgbClr val="374C80"/>
                </a:solidFill>
                <a:latin typeface="Arial" panose="020B0604020202020204" pitchFamily="34" charset="0"/>
                <a:ea typeface="Corbel" panose="020B0503020204020204" pitchFamily="34" charset="0"/>
                <a:cs typeface="Times New Roman" panose="02020603050405020304" pitchFamily="18" charset="0"/>
              </a:rPr>
              <a:t>Musqueam</a:t>
            </a: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 sḵwx̱wú7mesh (Squamish), and </a:t>
            </a:r>
            <a:r>
              <a:rPr lang="en-US" sz="3000" dirty="0" err="1">
                <a:solidFill>
                  <a:srgbClr val="374C80"/>
                </a:solidFill>
                <a:latin typeface="Arial" panose="020B0604020202020204" pitchFamily="34" charset="0"/>
                <a:ea typeface="Corbel" panose="020B0503020204020204" pitchFamily="34" charset="0"/>
                <a:cs typeface="Times New Roman" panose="02020603050405020304" pitchFamily="18" charset="0"/>
              </a:rPr>
              <a:t>sel̓íl̓witulh</a:t>
            </a: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 (</a:t>
            </a:r>
            <a:r>
              <a:rPr lang="en-US" sz="3000" dirty="0" err="1">
                <a:solidFill>
                  <a:srgbClr val="374C80"/>
                </a:solidFill>
                <a:latin typeface="Arial" panose="020B0604020202020204" pitchFamily="34" charset="0"/>
                <a:ea typeface="Corbel" panose="020B0503020204020204" pitchFamily="34" charset="0"/>
                <a:cs typeface="Times New Roman" panose="02020603050405020304" pitchFamily="18" charset="0"/>
              </a:rPr>
              <a:t>Tsleil-Waututh</a:t>
            </a:r>
            <a:r>
              <a:rPr lang="en-US" sz="3000" dirty="0">
                <a:solidFill>
                  <a:srgbClr val="374C80"/>
                </a:solidFill>
                <a:latin typeface="Arial" panose="020B0604020202020204" pitchFamily="34" charset="0"/>
                <a:ea typeface="Corbel" panose="020B0503020204020204" pitchFamily="34" charset="0"/>
                <a:cs typeface="Times New Roman" panose="02020603050405020304" pitchFamily="18" charset="0"/>
              </a:rPr>
              <a:t>) First Nations.</a:t>
            </a:r>
            <a:endParaRPr lang="en-US" sz="3000" dirty="0">
              <a:latin typeface="Corbel" panose="020B0503020204020204" pitchFamily="34" charset="0"/>
              <a:ea typeface="Corbel" panose="020B0503020204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BD5155E-26FC-410B-BB3D-517414506166}"/>
              </a:ext>
            </a:extLst>
          </p:cNvPr>
          <p:cNvSpPr>
            <a:spLocks noGrp="1"/>
          </p:cNvSpPr>
          <p:nvPr>
            <p:ph type="title"/>
          </p:nvPr>
        </p:nvSpPr>
        <p:spPr>
          <a:xfrm>
            <a:off x="5246422" y="0"/>
            <a:ext cx="6913093" cy="1325563"/>
          </a:xfrm>
        </p:spPr>
        <p:txBody>
          <a:bodyPr/>
          <a:lstStyle/>
          <a:p>
            <a:r>
              <a:rPr lang="en-US" dirty="0">
                <a:solidFill>
                  <a:srgbClr val="374C80"/>
                </a:solidFill>
                <a:latin typeface="Arial" panose="020B0604020202020204" pitchFamily="34" charset="0"/>
                <a:ea typeface="Corbel" panose="020B0503020204020204" pitchFamily="34" charset="0"/>
                <a:cs typeface="Times New Roman" panose="02020603050405020304" pitchFamily="18" charset="0"/>
              </a:rPr>
              <a:t>Land Acknowledgement</a:t>
            </a:r>
            <a:endParaRPr lang="en-US" dirty="0"/>
          </a:p>
        </p:txBody>
      </p:sp>
    </p:spTree>
    <p:extLst>
      <p:ext uri="{BB962C8B-B14F-4D97-AF65-F5344CB8AC3E}">
        <p14:creationId xmlns:p14="http://schemas.microsoft.com/office/powerpoint/2010/main" val="171296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319290" y="1163341"/>
            <a:ext cx="11872710" cy="6028189"/>
          </a:xfrm>
          <a:prstGeom prst="rect">
            <a:avLst/>
          </a:prstGeom>
        </p:spPr>
        <p:txBody>
          <a:bodyPr wrap="square">
            <a:spAutoFit/>
          </a:bodyPr>
          <a:lstStyle/>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Provide clear and concise instructions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Use direct and straightforward language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Support/scaffold any technical or difficult language (that is necessary)</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Use multiple formats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Offer choices (if possible)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Be flexible (if possible) - Decolonize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Provide examples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Separate the Instructions from the Teaching Materials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Are the instructions where the students are going to look for them or where you think they “should” go?</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Clearly label them Instructions</a:t>
            </a:r>
          </a:p>
          <a:p>
            <a:pPr marL="514350" indent="-514350">
              <a:lnSpc>
                <a:spcPct val="107000"/>
              </a:lnSpc>
              <a:spcAft>
                <a:spcPts val="800"/>
              </a:spcAft>
              <a:buAutoNum type="arabicPeriod"/>
              <a:tabLst>
                <a:tab pos="838200" algn="ctr"/>
              </a:tabLst>
            </a:pPr>
            <a:endPar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E1AE2D-20C8-4C8A-A4EC-887846ECF76B}"/>
              </a:ext>
            </a:extLst>
          </p:cNvPr>
          <p:cNvSpPr>
            <a:spLocks noGrp="1"/>
          </p:cNvSpPr>
          <p:nvPr>
            <p:ph type="title"/>
          </p:nvPr>
        </p:nvSpPr>
        <p:spPr>
          <a:xfrm>
            <a:off x="0" y="116915"/>
            <a:ext cx="12192000" cy="956875"/>
          </a:xfrm>
        </p:spPr>
        <p:txBody>
          <a:bodyPr>
            <a:norm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Top Ten For Instructions</a:t>
            </a:r>
          </a:p>
        </p:txBody>
      </p:sp>
    </p:spTree>
    <p:extLst>
      <p:ext uri="{BB962C8B-B14F-4D97-AF65-F5344CB8AC3E}">
        <p14:creationId xmlns:p14="http://schemas.microsoft.com/office/powerpoint/2010/main" val="210290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97C48B-6363-424A-A3D3-31DBDB437FD8}"/>
              </a:ext>
            </a:extLst>
          </p:cNvPr>
          <p:cNvSpPr txBox="1"/>
          <p:nvPr/>
        </p:nvSpPr>
        <p:spPr>
          <a:xfrm>
            <a:off x="0" y="124961"/>
            <a:ext cx="12192000" cy="707886"/>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Revise for Accessibility </a:t>
            </a:r>
          </a:p>
        </p:txBody>
      </p:sp>
      <p:sp>
        <p:nvSpPr>
          <p:cNvPr id="2" name="TextBox 1">
            <a:extLst>
              <a:ext uri="{FF2B5EF4-FFF2-40B4-BE49-F238E27FC236}">
                <a16:creationId xmlns:a16="http://schemas.microsoft.com/office/drawing/2014/main" id="{DBF4067F-6E2F-47AA-B3BA-469C0E4A337F}"/>
              </a:ext>
            </a:extLst>
          </p:cNvPr>
          <p:cNvSpPr txBox="1"/>
          <p:nvPr/>
        </p:nvSpPr>
        <p:spPr>
          <a:xfrm>
            <a:off x="201336" y="832847"/>
            <a:ext cx="11685864"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Find a partner or form a group of 3-4 students.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Each group will receive a list of everyday conversation topics.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Take turns having conversations based on the given topics. Use the vocabulary and expressions we've learned in class.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Focus on both speaking and listening. Make sure everyone in your group has a chance to speak and be heard.</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Help and support each other during the conversations. Be patient and respectful of each other's language learning process.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I will walk around and provide assistance if needed. Feel free to ask questions or seek clarification from me.</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After the conversation practice, we'll come back together as a class.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Volunteers will have an opportunity to share their conversations with the rest of the class. Remember to use gestures, expressions, and speak clearly.</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We'll have a class discussion related to the shared conversations. I'll ask follow-up questions and encourage everyone to participate.</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Listen carefully to your classmates and share your own thoughts and experiences.</a:t>
            </a:r>
          </a:p>
          <a:p>
            <a:pPr marL="285750" indent="-285750">
              <a:buFont typeface="Arial" panose="020B0604020202020204" pitchFamily="34" charset="0"/>
              <a:buChar char="•"/>
            </a:pPr>
            <a:endParaRPr lang="en-US" sz="16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1">
                    <a:lumMod val="50000"/>
                  </a:schemeClr>
                </a:solidFill>
                <a:latin typeface="Arial" panose="020B0604020202020204" pitchFamily="34" charset="0"/>
                <a:cs typeface="Arial" panose="020B0604020202020204" pitchFamily="34" charset="0"/>
              </a:rPr>
              <a:t>I will provide feedback and guidance throughout the activity to help you improve your language skills.</a:t>
            </a:r>
          </a:p>
        </p:txBody>
      </p:sp>
    </p:spTree>
    <p:extLst>
      <p:ext uri="{BB962C8B-B14F-4D97-AF65-F5344CB8AC3E}">
        <p14:creationId xmlns:p14="http://schemas.microsoft.com/office/powerpoint/2010/main" val="4062939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97C48B-6363-424A-A3D3-31DBDB437FD8}"/>
              </a:ext>
            </a:extLst>
          </p:cNvPr>
          <p:cNvSpPr txBox="1"/>
          <p:nvPr/>
        </p:nvSpPr>
        <p:spPr>
          <a:xfrm>
            <a:off x="0" y="124961"/>
            <a:ext cx="12192000" cy="707886"/>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Revise for Accessibility </a:t>
            </a:r>
          </a:p>
        </p:txBody>
      </p:sp>
      <p:sp>
        <p:nvSpPr>
          <p:cNvPr id="2" name="TextBox 1">
            <a:extLst>
              <a:ext uri="{FF2B5EF4-FFF2-40B4-BE49-F238E27FC236}">
                <a16:creationId xmlns:a16="http://schemas.microsoft.com/office/drawing/2014/main" id="{DBF4067F-6E2F-47AA-B3BA-469C0E4A337F}"/>
              </a:ext>
            </a:extLst>
          </p:cNvPr>
          <p:cNvSpPr txBox="1"/>
          <p:nvPr/>
        </p:nvSpPr>
        <p:spPr>
          <a:xfrm>
            <a:off x="253068" y="1168407"/>
            <a:ext cx="11685864"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Find a partner or group.</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Use the list of topics I give you.</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Take turns talking about the topics.</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Listen and speak together.</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Help each other.</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Ask me if you need help.</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We'll share our conversations with the class.</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We'll talk more as a class.</a:t>
            </a: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Try your best and enjoy!</a:t>
            </a:r>
          </a:p>
        </p:txBody>
      </p:sp>
    </p:spTree>
    <p:extLst>
      <p:ext uri="{BB962C8B-B14F-4D97-AF65-F5344CB8AC3E}">
        <p14:creationId xmlns:p14="http://schemas.microsoft.com/office/powerpoint/2010/main" val="380279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97C48B-6363-424A-A3D3-31DBDB437FD8}"/>
              </a:ext>
            </a:extLst>
          </p:cNvPr>
          <p:cNvSpPr txBox="1"/>
          <p:nvPr/>
        </p:nvSpPr>
        <p:spPr>
          <a:xfrm>
            <a:off x="0" y="124961"/>
            <a:ext cx="12192000" cy="707886"/>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Revise for Accessibility </a:t>
            </a:r>
          </a:p>
        </p:txBody>
      </p:sp>
      <p:sp>
        <p:nvSpPr>
          <p:cNvPr id="2" name="TextBox 1">
            <a:extLst>
              <a:ext uri="{FF2B5EF4-FFF2-40B4-BE49-F238E27FC236}">
                <a16:creationId xmlns:a16="http://schemas.microsoft.com/office/drawing/2014/main" id="{DBF4067F-6E2F-47AA-B3BA-469C0E4A337F}"/>
              </a:ext>
            </a:extLst>
          </p:cNvPr>
          <p:cNvSpPr txBox="1"/>
          <p:nvPr/>
        </p:nvSpPr>
        <p:spPr>
          <a:xfrm>
            <a:off x="857076" y="1168406"/>
            <a:ext cx="3756870" cy="1692771"/>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Instructions:</a:t>
            </a:r>
          </a:p>
          <a:p>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dirty="0">
                <a:solidFill>
                  <a:schemeClr val="accent1">
                    <a:lumMod val="50000"/>
                  </a:schemeClr>
                </a:solidFill>
                <a:latin typeface="Arial" panose="020B0604020202020204" pitchFamily="34" charset="0"/>
                <a:cs typeface="Arial" panose="020B0604020202020204" pitchFamily="34" charset="0"/>
              </a:rPr>
              <a:t>1. Find a partner or group</a:t>
            </a:r>
          </a:p>
          <a:p>
            <a:endParaRPr lang="en-US" sz="20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accent1">
                  <a:lumMod val="50000"/>
                </a:schemeClr>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0685DBFC-0407-43BB-96A2-D449B4A557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4637" y="2266090"/>
            <a:ext cx="1791749" cy="1791749"/>
          </a:xfrm>
          <a:prstGeom prst="rect">
            <a:avLst/>
          </a:prstGeom>
        </p:spPr>
      </p:pic>
      <p:sp>
        <p:nvSpPr>
          <p:cNvPr id="6" name="TextBox 5">
            <a:extLst>
              <a:ext uri="{FF2B5EF4-FFF2-40B4-BE49-F238E27FC236}">
                <a16:creationId xmlns:a16="http://schemas.microsoft.com/office/drawing/2014/main" id="{919ABE78-9DD1-415C-8366-14EFD57A96A7}"/>
              </a:ext>
            </a:extLst>
          </p:cNvPr>
          <p:cNvSpPr txBox="1"/>
          <p:nvPr/>
        </p:nvSpPr>
        <p:spPr>
          <a:xfrm>
            <a:off x="6234736" y="1814737"/>
            <a:ext cx="3894656" cy="400110"/>
          </a:xfrm>
          <a:prstGeom prst="rect">
            <a:avLst/>
          </a:prstGeom>
          <a:noFill/>
        </p:spPr>
        <p:txBody>
          <a:bodyPr wrap="non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2. Talk together about our topics </a:t>
            </a:r>
          </a:p>
        </p:txBody>
      </p:sp>
      <p:pic>
        <p:nvPicPr>
          <p:cNvPr id="2054" name="Picture 6">
            <a:extLst>
              <a:ext uri="{FF2B5EF4-FFF2-40B4-BE49-F238E27FC236}">
                <a16:creationId xmlns:a16="http://schemas.microsoft.com/office/drawing/2014/main" id="{C7DB56E3-4401-4998-9535-1FEA5622A025}"/>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31" t="15832" r="20106" b="18009"/>
          <a:stretch/>
        </p:blipFill>
        <p:spPr bwMode="auto">
          <a:xfrm>
            <a:off x="7256480" y="2126803"/>
            <a:ext cx="1649136" cy="17985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19EF042-B7C3-42D1-8AD5-2FCAE01687B2}"/>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6704" y="4814651"/>
            <a:ext cx="2047613" cy="2047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CF95AA0-A606-4EDD-A446-2644A3F1CD24}"/>
              </a:ext>
            </a:extLst>
          </p:cNvPr>
          <p:cNvSpPr txBox="1"/>
          <p:nvPr/>
        </p:nvSpPr>
        <p:spPr>
          <a:xfrm>
            <a:off x="857076" y="4220458"/>
            <a:ext cx="3786871" cy="400110"/>
          </a:xfrm>
          <a:prstGeom prst="rect">
            <a:avLst/>
          </a:prstGeom>
          <a:noFill/>
        </p:spPr>
        <p:txBody>
          <a:bodyPr wrap="non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3. Ask me if you have questions</a:t>
            </a:r>
          </a:p>
        </p:txBody>
      </p:sp>
      <p:pic>
        <p:nvPicPr>
          <p:cNvPr id="2058" name="Picture 10">
            <a:extLst>
              <a:ext uri="{FF2B5EF4-FFF2-40B4-BE49-F238E27FC236}">
                <a16:creationId xmlns:a16="http://schemas.microsoft.com/office/drawing/2014/main" id="{27CB0ED8-4EE0-4310-8E50-D165F0060B3A}"/>
              </a:ext>
              <a:ext uri="{C183D7F6-B498-43B3-948B-1728B52AA6E4}">
                <adec:decorative xmlns:adec="http://schemas.microsoft.com/office/drawing/2017/decorative" val="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043" t="15077" r="13521" b="11905"/>
          <a:stretch/>
        </p:blipFill>
        <p:spPr bwMode="auto">
          <a:xfrm>
            <a:off x="7103224" y="4814651"/>
            <a:ext cx="1955648" cy="19183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7439BC6-609E-42CA-9CBE-863D7A7B0849}"/>
              </a:ext>
            </a:extLst>
          </p:cNvPr>
          <p:cNvSpPr txBox="1"/>
          <p:nvPr/>
        </p:nvSpPr>
        <p:spPr>
          <a:xfrm>
            <a:off x="6234736" y="4221254"/>
            <a:ext cx="3200107" cy="400110"/>
          </a:xfrm>
          <a:prstGeom prst="rect">
            <a:avLst/>
          </a:prstGeom>
          <a:noFill/>
        </p:spPr>
        <p:txBody>
          <a:bodyPr wrap="none" rtlCol="0">
            <a:spAutoFit/>
          </a:bodyPr>
          <a:lstStyle/>
          <a:p>
            <a:r>
              <a:rPr lang="en-US" sz="2000" dirty="0">
                <a:solidFill>
                  <a:schemeClr val="accent5">
                    <a:lumMod val="50000"/>
                  </a:schemeClr>
                </a:solidFill>
                <a:latin typeface="Arial" panose="020B0604020202020204" pitchFamily="34" charset="0"/>
                <a:cs typeface="Arial" panose="020B0604020202020204" pitchFamily="34" charset="0"/>
              </a:rPr>
              <a:t>4. We will share as a class</a:t>
            </a:r>
          </a:p>
        </p:txBody>
      </p:sp>
    </p:spTree>
    <p:extLst>
      <p:ext uri="{BB962C8B-B14F-4D97-AF65-F5344CB8AC3E}">
        <p14:creationId xmlns:p14="http://schemas.microsoft.com/office/powerpoint/2010/main" val="179624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319290" y="1163341"/>
            <a:ext cx="11872710" cy="6028189"/>
          </a:xfrm>
          <a:prstGeom prst="rect">
            <a:avLst/>
          </a:prstGeom>
        </p:spPr>
        <p:txBody>
          <a:bodyPr wrap="square">
            <a:spAutoFit/>
          </a:bodyPr>
          <a:lstStyle/>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Provide clear and concise instructions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Use direct and straightforward language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Support/scaffold any technical or difficult language (that is necessary)</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Use multiple formats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Offer choices (if possible)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Be flexible (if possible) - Decolonize</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Provide examples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Separate the Instructions from the Teaching Materials</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Are the instructions where the students are going to look for them or where you think they “should” go?</a:t>
            </a:r>
          </a:p>
          <a:p>
            <a:pPr marL="514350" indent="-514350">
              <a:lnSpc>
                <a:spcPct val="107000"/>
              </a:lnSpc>
              <a:spcAft>
                <a:spcPts val="800"/>
              </a:spcAft>
              <a:buAutoNum type="arabicPeriod"/>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Clearly label them Instructions</a:t>
            </a:r>
          </a:p>
          <a:p>
            <a:pPr marL="514350" indent="-514350">
              <a:lnSpc>
                <a:spcPct val="107000"/>
              </a:lnSpc>
              <a:spcAft>
                <a:spcPts val="800"/>
              </a:spcAft>
              <a:buAutoNum type="arabicPeriod"/>
              <a:tabLst>
                <a:tab pos="838200" algn="ctr"/>
              </a:tabLst>
            </a:pPr>
            <a:endPar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E1AE2D-20C8-4C8A-A4EC-887846ECF76B}"/>
              </a:ext>
            </a:extLst>
          </p:cNvPr>
          <p:cNvSpPr>
            <a:spLocks noGrp="1"/>
          </p:cNvSpPr>
          <p:nvPr>
            <p:ph type="title"/>
          </p:nvPr>
        </p:nvSpPr>
        <p:spPr>
          <a:xfrm>
            <a:off x="0" y="116915"/>
            <a:ext cx="12192000" cy="956875"/>
          </a:xfrm>
        </p:spPr>
        <p:txBody>
          <a:bodyPr>
            <a:norm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Top Ten For Instructions</a:t>
            </a:r>
          </a:p>
        </p:txBody>
      </p:sp>
    </p:spTree>
    <p:extLst>
      <p:ext uri="{BB962C8B-B14F-4D97-AF65-F5344CB8AC3E}">
        <p14:creationId xmlns:p14="http://schemas.microsoft.com/office/powerpoint/2010/main" val="208668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2BB72-2BEC-44A1-AD25-27039E4F8307}"/>
              </a:ext>
            </a:extLst>
          </p:cNvPr>
          <p:cNvSpPr/>
          <p:nvPr/>
        </p:nvSpPr>
        <p:spPr>
          <a:xfrm>
            <a:off x="319290" y="1163341"/>
            <a:ext cx="11872710" cy="5411353"/>
          </a:xfrm>
          <a:prstGeom prst="rect">
            <a:avLst/>
          </a:prstGeom>
        </p:spPr>
        <p:txBody>
          <a:bodyPr wrap="square">
            <a:spAutoFit/>
          </a:bodyPr>
          <a:lstStyle/>
          <a:p>
            <a:pPr>
              <a:lnSpc>
                <a:spcPct val="107000"/>
              </a:lnSpc>
              <a:spcAft>
                <a:spcPts val="800"/>
              </a:spcAft>
              <a:tabLst>
                <a:tab pos="838200" algn="ctr"/>
              </a:tabLst>
            </a:pPr>
            <a:r>
              <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Prompting AI for UDL help: </a:t>
            </a:r>
            <a:r>
              <a:rPr lang="en-US" sz="2500" b="1" dirty="0" err="1">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ChatGPT</a:t>
            </a:r>
            <a:r>
              <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 or Bing Copilot</a:t>
            </a:r>
          </a:p>
          <a:p>
            <a:pPr>
              <a:lnSpc>
                <a:spcPct val="107000"/>
              </a:lnSpc>
              <a:spcAft>
                <a:spcPts val="800"/>
              </a:spcAft>
              <a:tabLst>
                <a:tab pos="838200" algn="ctr"/>
              </a:tabLst>
            </a:pPr>
            <a:endPar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a:p>
            <a:pPr>
              <a:lnSpc>
                <a:spcPct val="107000"/>
              </a:lnSpc>
              <a:spcAft>
                <a:spcPts val="800"/>
              </a:spcAft>
              <a:tabLst>
                <a:tab pos="838200" algn="ctr"/>
              </a:tabLst>
            </a:pPr>
            <a:r>
              <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Sample Prompts:</a:t>
            </a:r>
          </a:p>
          <a:p>
            <a:pPr>
              <a:lnSpc>
                <a:spcPct val="107000"/>
              </a:lnSpc>
              <a:spcAft>
                <a:spcPts val="800"/>
              </a:spcAft>
              <a:tabLst>
                <a:tab pos="838200" algn="ctr"/>
              </a:tabLst>
            </a:pPr>
            <a:r>
              <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Accessible Instruction:</a:t>
            </a:r>
          </a:p>
          <a:p>
            <a:pPr>
              <a:lnSpc>
                <a:spcPct val="107000"/>
              </a:lnSpc>
              <a:spcAft>
                <a:spcPts val="800"/>
              </a:spcAft>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“Please give me feedback on making these instructions more accessible using a UDL framework [upload draft instructions].”</a:t>
            </a:r>
          </a:p>
          <a:p>
            <a:pPr>
              <a:lnSpc>
                <a:spcPct val="107000"/>
              </a:lnSpc>
              <a:spcAft>
                <a:spcPts val="800"/>
              </a:spcAft>
              <a:tabLst>
                <a:tab pos="838200" algn="ctr"/>
              </a:tabLst>
            </a:pPr>
            <a:endPar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a:p>
            <a:pPr>
              <a:lnSpc>
                <a:spcPct val="107000"/>
              </a:lnSpc>
              <a:spcAft>
                <a:spcPts val="800"/>
              </a:spcAft>
              <a:tabLst>
                <a:tab pos="838200" algn="ctr"/>
              </a:tabLst>
            </a:pPr>
            <a:r>
              <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Engagement Strategies: </a:t>
            </a:r>
          </a:p>
          <a:p>
            <a:pPr>
              <a:lnSpc>
                <a:spcPct val="107000"/>
              </a:lnSpc>
              <a:spcAft>
                <a:spcPts val="800"/>
              </a:spcAft>
              <a:tabLst>
                <a:tab pos="838200" algn="ctr"/>
              </a:tabLst>
            </a:pPr>
            <a:r>
              <a:rPr lang="en-US" sz="2500"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rPr>
              <a:t>"What are some strategies I can use to engage students with diverse interests and motivation levels in a topic like [specific subject]?"</a:t>
            </a:r>
          </a:p>
          <a:p>
            <a:pPr>
              <a:lnSpc>
                <a:spcPct val="107000"/>
              </a:lnSpc>
              <a:spcAft>
                <a:spcPts val="800"/>
              </a:spcAft>
              <a:tabLst>
                <a:tab pos="838200" algn="ctr"/>
              </a:tabLst>
            </a:pPr>
            <a:endParaRPr lang="en-US" sz="2500" b="1" dirty="0">
              <a:solidFill>
                <a:schemeClr val="accent1">
                  <a:lumMod val="50000"/>
                </a:schemeClr>
              </a:solidFill>
              <a:latin typeface="Arial" panose="020B0604020202020204" pitchFamily="34" charset="0"/>
              <a:ea typeface="Corbel" panose="020B0503020204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E1AE2D-20C8-4C8A-A4EC-887846ECF76B}"/>
              </a:ext>
            </a:extLst>
          </p:cNvPr>
          <p:cNvSpPr>
            <a:spLocks noGrp="1"/>
          </p:cNvSpPr>
          <p:nvPr>
            <p:ph type="title"/>
          </p:nvPr>
        </p:nvSpPr>
        <p:spPr>
          <a:xfrm>
            <a:off x="0" y="116915"/>
            <a:ext cx="12192000" cy="735341"/>
          </a:xfrm>
        </p:spPr>
        <p:txBody>
          <a:bodyPr>
            <a:normAutofit/>
          </a:bodyPr>
          <a:lstStyle/>
          <a:p>
            <a:pPr algn="ctr"/>
            <a:r>
              <a:rPr lang="en-US" dirty="0">
                <a:solidFill>
                  <a:schemeClr val="accent1">
                    <a:lumMod val="50000"/>
                  </a:schemeClr>
                </a:solidFill>
                <a:latin typeface="Arial" panose="020B0604020202020204" pitchFamily="34" charset="0"/>
                <a:cs typeface="Arial" panose="020B0604020202020204" pitchFamily="34" charset="0"/>
              </a:rPr>
              <a:t>AI for UDL</a:t>
            </a:r>
          </a:p>
        </p:txBody>
      </p:sp>
    </p:spTree>
    <p:extLst>
      <p:ext uri="{BB962C8B-B14F-4D97-AF65-F5344CB8AC3E}">
        <p14:creationId xmlns:p14="http://schemas.microsoft.com/office/powerpoint/2010/main" val="323250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nodePh="1">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nodePh="1">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nodePh="1">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0854F0-61F5-4DC0-9478-DF7486411636}"/>
              </a:ext>
            </a:extLst>
          </p:cNvPr>
          <p:cNvSpPr txBox="1"/>
          <p:nvPr/>
        </p:nvSpPr>
        <p:spPr>
          <a:xfrm>
            <a:off x="0" y="78168"/>
            <a:ext cx="12192000" cy="1323439"/>
          </a:xfrm>
          <a:prstGeom prst="rect">
            <a:avLst/>
          </a:prstGeom>
          <a:noFill/>
        </p:spPr>
        <p:txBody>
          <a:bodyPr wrap="square" rtlCol="0">
            <a:spAutoFit/>
          </a:bodyPr>
          <a:lstStyle/>
          <a:p>
            <a:pPr algn="ctr"/>
            <a:r>
              <a:rPr lang="en-US" sz="4000" dirty="0">
                <a:solidFill>
                  <a:schemeClr val="bg1">
                    <a:lumMod val="95000"/>
                  </a:schemeClr>
                </a:solidFill>
                <a:latin typeface="Arial" panose="020B0604020202020204" pitchFamily="34" charset="0"/>
                <a:cs typeface="Arial" panose="020B0604020202020204" pitchFamily="34" charset="0"/>
              </a:rPr>
              <a:t>Multiple Means of Expression </a:t>
            </a:r>
          </a:p>
          <a:p>
            <a:pPr algn="ctr"/>
            <a:endParaRPr lang="en-US" sz="4000" dirty="0">
              <a:solidFill>
                <a:schemeClr val="bg1">
                  <a:lumMod val="95000"/>
                </a:schemeClr>
              </a:solidFill>
              <a:latin typeface="Arial" panose="020B0604020202020204" pitchFamily="34" charset="0"/>
              <a:cs typeface="Arial" panose="020B0604020202020204" pitchFamily="34" charset="0"/>
            </a:endParaRPr>
          </a:p>
        </p:txBody>
      </p:sp>
      <p:pic>
        <p:nvPicPr>
          <p:cNvPr id="4" name="Picture 3" descr="Photo of Land Acknowledgement Assignment available as WORD and PDF docs. ">
            <a:extLst>
              <a:ext uri="{FF2B5EF4-FFF2-40B4-BE49-F238E27FC236}">
                <a16:creationId xmlns:a16="http://schemas.microsoft.com/office/drawing/2014/main" id="{F8E7C3CF-A887-41CE-ADB6-FEC0679FD1EE}"/>
              </a:ext>
            </a:extLst>
          </p:cNvPr>
          <p:cNvPicPr>
            <a:picLocks noChangeAspect="1"/>
          </p:cNvPicPr>
          <p:nvPr/>
        </p:nvPicPr>
        <p:blipFill>
          <a:blip r:embed="rId2"/>
          <a:stretch>
            <a:fillRect/>
          </a:stretch>
        </p:blipFill>
        <p:spPr>
          <a:xfrm>
            <a:off x="2664921" y="887250"/>
            <a:ext cx="6862158" cy="5970750"/>
          </a:xfrm>
          <a:prstGeom prst="rect">
            <a:avLst/>
          </a:prstGeom>
        </p:spPr>
      </p:pic>
    </p:spTree>
    <p:extLst>
      <p:ext uri="{BB962C8B-B14F-4D97-AF65-F5344CB8AC3E}">
        <p14:creationId xmlns:p14="http://schemas.microsoft.com/office/powerpoint/2010/main" val="448219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Meme expressing the idea that getting bonus marks for doing a Land Acknowledgement is not an actual act of reconciliation. ">
            <a:extLst>
              <a:ext uri="{FF2B5EF4-FFF2-40B4-BE49-F238E27FC236}">
                <a16:creationId xmlns:a16="http://schemas.microsoft.com/office/drawing/2014/main" id="{89D41BEE-643E-4729-9597-76CD36BA0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980" y="964734"/>
            <a:ext cx="8514039" cy="5676026"/>
          </a:xfrm>
          <a:prstGeom prst="rect">
            <a:avLst/>
          </a:prstGeom>
        </p:spPr>
      </p:pic>
      <p:sp>
        <p:nvSpPr>
          <p:cNvPr id="5" name="TextBox 4">
            <a:extLst>
              <a:ext uri="{FF2B5EF4-FFF2-40B4-BE49-F238E27FC236}">
                <a16:creationId xmlns:a16="http://schemas.microsoft.com/office/drawing/2014/main" id="{5297C48B-6363-424A-A3D3-31DBDB437FD8}"/>
              </a:ext>
            </a:extLst>
          </p:cNvPr>
          <p:cNvSpPr txBox="1"/>
          <p:nvPr/>
        </p:nvSpPr>
        <p:spPr>
          <a:xfrm>
            <a:off x="2482671" y="124961"/>
            <a:ext cx="6657592" cy="707886"/>
          </a:xfrm>
          <a:prstGeom prst="rect">
            <a:avLst/>
          </a:prstGeom>
          <a:noFill/>
        </p:spPr>
        <p:txBody>
          <a:bodyPr wrap="none" rtlCol="0">
            <a:spAutoFit/>
          </a:bodyPr>
          <a:lstStyle/>
          <a:p>
            <a:r>
              <a:rPr lang="en-US" sz="4000" dirty="0">
                <a:solidFill>
                  <a:schemeClr val="accent1">
                    <a:lumMod val="50000"/>
                  </a:schemeClr>
                </a:solidFill>
                <a:latin typeface="Arial" panose="020B0604020202020204" pitchFamily="34" charset="0"/>
                <a:cs typeface="Arial" panose="020B0604020202020204" pitchFamily="34" charset="0"/>
              </a:rPr>
              <a:t>Student Reflection Example </a:t>
            </a:r>
          </a:p>
        </p:txBody>
      </p:sp>
    </p:spTree>
    <p:extLst>
      <p:ext uri="{BB962C8B-B14F-4D97-AF65-F5344CB8AC3E}">
        <p14:creationId xmlns:p14="http://schemas.microsoft.com/office/powerpoint/2010/main" val="198663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AB54E4-B1C4-4C69-96CA-6B2E829AC2BB}"/>
              </a:ext>
            </a:extLst>
          </p:cNvPr>
          <p:cNvSpPr/>
          <p:nvPr/>
        </p:nvSpPr>
        <p:spPr>
          <a:xfrm>
            <a:off x="0" y="1010245"/>
            <a:ext cx="11905673" cy="5062924"/>
          </a:xfrm>
          <a:prstGeom prst="rect">
            <a:avLst/>
          </a:prstGeom>
        </p:spPr>
        <p:txBody>
          <a:bodyPr wrap="square">
            <a:spAutoFit/>
          </a:bodyPr>
          <a:lstStyle/>
          <a:p>
            <a:pPr>
              <a:buFont typeface="+mj-lt"/>
              <a:buAutoNum type="arabicPeriod"/>
            </a:pPr>
            <a:r>
              <a:rPr lang="en-US" sz="1700" dirty="0">
                <a:solidFill>
                  <a:schemeClr val="accent1">
                    <a:lumMod val="50000"/>
                  </a:schemeClr>
                </a:solidFill>
                <a:latin typeface="Arial" panose="020B0604020202020204" pitchFamily="34" charset="0"/>
                <a:cs typeface="Arial" panose="020B0604020202020204" pitchFamily="34" charset="0"/>
              </a:rPr>
              <a:t> CAST: The Center for Applied Special Technology (CAST) is a nonprofit education research and development organization that focuses on expanding learning opportunities for all individuals, especially those with disabilities, through UDL. Their website has many resources, including an introduction to UDL, implementation strategies, and professional development opportunities.</a:t>
            </a:r>
          </a:p>
          <a:p>
            <a:pPr>
              <a:buFont typeface="+mj-lt"/>
              <a:buAutoNum type="arabicPeriod"/>
            </a:pPr>
            <a:endParaRPr lang="en-US" sz="1700" dirty="0">
              <a:solidFill>
                <a:schemeClr val="accent1">
                  <a:lumMod val="50000"/>
                </a:schemeClr>
              </a:solidFill>
              <a:latin typeface="Arial" panose="020B0604020202020204" pitchFamily="34" charset="0"/>
              <a:cs typeface="Arial" panose="020B0604020202020204" pitchFamily="34" charset="0"/>
            </a:endParaRPr>
          </a:p>
          <a:p>
            <a:pPr>
              <a:buFont typeface="+mj-lt"/>
              <a:buAutoNum type="arabicPeriod"/>
            </a:pPr>
            <a:r>
              <a:rPr lang="en-US" sz="1700" dirty="0">
                <a:solidFill>
                  <a:schemeClr val="accent1">
                    <a:lumMod val="50000"/>
                  </a:schemeClr>
                </a:solidFill>
                <a:latin typeface="Arial" panose="020B0604020202020204" pitchFamily="34" charset="0"/>
                <a:cs typeface="Arial" panose="020B0604020202020204" pitchFamily="34" charset="0"/>
              </a:rPr>
              <a:t> UDL Implementation and Research Network: This is a community of researchers and educators who are interested in promoting and implementing UDL in their classrooms and schools. They offer a variety of resources and opportunities for collaboration, including online discussions, webinars, and research projects.</a:t>
            </a:r>
          </a:p>
          <a:p>
            <a:pPr>
              <a:buFont typeface="+mj-lt"/>
              <a:buAutoNum type="arabicPeriod"/>
            </a:pPr>
            <a:endParaRPr lang="en-US" sz="1700" dirty="0">
              <a:solidFill>
                <a:schemeClr val="accent1">
                  <a:lumMod val="50000"/>
                </a:schemeClr>
              </a:solidFill>
              <a:latin typeface="Arial" panose="020B0604020202020204" pitchFamily="34" charset="0"/>
              <a:cs typeface="Arial" panose="020B0604020202020204" pitchFamily="34" charset="0"/>
            </a:endParaRPr>
          </a:p>
          <a:p>
            <a:pPr>
              <a:buFont typeface="+mj-lt"/>
              <a:buAutoNum type="arabicPeriod"/>
            </a:pPr>
            <a:r>
              <a:rPr lang="en-US" sz="1700" dirty="0">
                <a:solidFill>
                  <a:schemeClr val="accent1">
                    <a:lumMod val="50000"/>
                  </a:schemeClr>
                </a:solidFill>
                <a:latin typeface="Arial" panose="020B0604020202020204" pitchFamily="34" charset="0"/>
                <a:cs typeface="Arial" panose="020B0604020202020204" pitchFamily="34" charset="0"/>
              </a:rPr>
              <a:t> UDL Exchange: This is a free online resource for educators to share and access UDL lesson plans, activities, and assessments. It was created by CAST and has a large collection of resources that can be searched by subject, grade level, and UDL principle.</a:t>
            </a:r>
          </a:p>
          <a:p>
            <a:pPr>
              <a:buFont typeface="+mj-lt"/>
              <a:buAutoNum type="arabicPeriod"/>
            </a:pPr>
            <a:endParaRPr lang="en-US" sz="1700" dirty="0">
              <a:solidFill>
                <a:schemeClr val="accent1">
                  <a:lumMod val="50000"/>
                </a:schemeClr>
              </a:solidFill>
              <a:latin typeface="Arial" panose="020B0604020202020204" pitchFamily="34" charset="0"/>
              <a:cs typeface="Arial" panose="020B0604020202020204" pitchFamily="34" charset="0"/>
            </a:endParaRPr>
          </a:p>
          <a:p>
            <a:pPr>
              <a:buFont typeface="+mj-lt"/>
              <a:buAutoNum type="arabicPeriod"/>
            </a:pPr>
            <a:r>
              <a:rPr lang="en-US" sz="1700" dirty="0">
                <a:solidFill>
                  <a:schemeClr val="accent1">
                    <a:lumMod val="50000"/>
                  </a:schemeClr>
                </a:solidFill>
                <a:latin typeface="Arial" panose="020B0604020202020204" pitchFamily="34" charset="0"/>
                <a:cs typeface="Arial" panose="020B0604020202020204" pitchFamily="34" charset="0"/>
              </a:rPr>
              <a:t> UDL on Campus: This is a website that focuses on applying UDL principles to higher education. It offers resources for faculty and staff on how to create accessible and engaging learning environments for all students.</a:t>
            </a:r>
          </a:p>
          <a:p>
            <a:pPr>
              <a:buFont typeface="+mj-lt"/>
              <a:buAutoNum type="arabicPeriod"/>
            </a:pPr>
            <a:endParaRPr lang="en-US" sz="1700" dirty="0">
              <a:solidFill>
                <a:schemeClr val="accent1">
                  <a:lumMod val="50000"/>
                </a:schemeClr>
              </a:solidFill>
              <a:latin typeface="Arial" panose="020B0604020202020204" pitchFamily="34" charset="0"/>
              <a:cs typeface="Arial" panose="020B0604020202020204" pitchFamily="34" charset="0"/>
            </a:endParaRPr>
          </a:p>
          <a:p>
            <a:pPr>
              <a:buFont typeface="+mj-lt"/>
              <a:buAutoNum type="arabicPeriod"/>
            </a:pPr>
            <a:r>
              <a:rPr lang="en-US" sz="1700" dirty="0">
                <a:solidFill>
                  <a:schemeClr val="accent1">
                    <a:lumMod val="50000"/>
                  </a:schemeClr>
                </a:solidFill>
                <a:latin typeface="Arial" panose="020B0604020202020204" pitchFamily="34" charset="0"/>
                <a:cs typeface="Arial" panose="020B0604020202020204" pitchFamily="34" charset="0"/>
              </a:rPr>
              <a:t> Teach Access: This organization focuses on increasing the accessibility of technology and has resources and training programs for educators, developers, and designers. They offer webinars, online courses, and a certification program.</a:t>
            </a:r>
          </a:p>
          <a:p>
            <a:endParaRPr lang="en-US" sz="1700" dirty="0">
              <a:solidFill>
                <a:schemeClr val="accent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061193-EE6D-4C06-84AE-07604C140721}"/>
              </a:ext>
            </a:extLst>
          </p:cNvPr>
          <p:cNvSpPr txBox="1"/>
          <p:nvPr/>
        </p:nvSpPr>
        <p:spPr>
          <a:xfrm>
            <a:off x="0" y="157019"/>
            <a:ext cx="12191999" cy="646331"/>
          </a:xfrm>
          <a:prstGeom prst="rect">
            <a:avLst/>
          </a:prstGeom>
          <a:noFill/>
        </p:spPr>
        <p:txBody>
          <a:bodyPr wrap="square" rtlCol="0">
            <a:spAutoFit/>
          </a:bodyPr>
          <a:lstStyle/>
          <a:p>
            <a:pPr algn="ctr"/>
            <a:r>
              <a:rPr lang="en-US" sz="3600" dirty="0">
                <a:solidFill>
                  <a:schemeClr val="accent1">
                    <a:lumMod val="50000"/>
                  </a:schemeClr>
                </a:solidFill>
                <a:latin typeface="Arial" panose="020B0604020202020204" pitchFamily="34" charset="0"/>
                <a:cs typeface="Arial" panose="020B0604020202020204" pitchFamily="34" charset="0"/>
              </a:rPr>
              <a:t>Additional Online Resources (Among Many)</a:t>
            </a:r>
          </a:p>
        </p:txBody>
      </p:sp>
    </p:spTree>
    <p:extLst>
      <p:ext uri="{BB962C8B-B14F-4D97-AF65-F5344CB8AC3E}">
        <p14:creationId xmlns:p14="http://schemas.microsoft.com/office/powerpoint/2010/main" val="99327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AB54E4-B1C4-4C69-96CA-6B2E829AC2BB}"/>
              </a:ext>
            </a:extLst>
          </p:cNvPr>
          <p:cNvSpPr/>
          <p:nvPr/>
        </p:nvSpPr>
        <p:spPr>
          <a:xfrm>
            <a:off x="176169" y="1203192"/>
            <a:ext cx="11704337" cy="1923604"/>
          </a:xfrm>
          <a:prstGeom prst="rect">
            <a:avLst/>
          </a:prstGeom>
        </p:spPr>
        <p:txBody>
          <a:bodyPr wrap="square">
            <a:spAutoFit/>
          </a:bodyPr>
          <a:lstStyle/>
          <a:p>
            <a:pPr marL="457200" indent="-457200"/>
            <a:r>
              <a:rPr lang="en-US" sz="1700" dirty="0">
                <a:solidFill>
                  <a:schemeClr val="accent1">
                    <a:lumMod val="50000"/>
                  </a:schemeClr>
                </a:solidFill>
                <a:latin typeface="Arial" panose="020B0604020202020204" pitchFamily="34" charset="0"/>
                <a:cs typeface="Arial" panose="020B0604020202020204" pitchFamily="34" charset="0"/>
              </a:rPr>
              <a:t>Konrad, A. M. (2021). Access fatigue: The rhetorical work of disability in everyday life. </a:t>
            </a:r>
            <a:r>
              <a:rPr lang="en-US" sz="1700" i="1" dirty="0">
                <a:solidFill>
                  <a:schemeClr val="accent1">
                    <a:lumMod val="50000"/>
                  </a:schemeClr>
                </a:solidFill>
                <a:latin typeface="Arial" panose="020B0604020202020204" pitchFamily="34" charset="0"/>
                <a:cs typeface="Arial" panose="020B0604020202020204" pitchFamily="34" charset="0"/>
              </a:rPr>
              <a:t>College English, 83</a:t>
            </a:r>
            <a:r>
              <a:rPr lang="en-US" sz="1700" dirty="0">
                <a:solidFill>
                  <a:schemeClr val="accent1">
                    <a:lumMod val="50000"/>
                  </a:schemeClr>
                </a:solidFill>
                <a:latin typeface="Arial" panose="020B0604020202020204" pitchFamily="34" charset="0"/>
                <a:cs typeface="Arial" panose="020B0604020202020204" pitchFamily="34" charset="0"/>
              </a:rPr>
              <a:t>(3), 179-199. </a:t>
            </a:r>
            <a:r>
              <a:rPr lang="en-US" sz="1700" dirty="0">
                <a:solidFill>
                  <a:schemeClr val="accent1">
                    <a:lumMod val="50000"/>
                  </a:schemeClr>
                </a:solidFill>
                <a:latin typeface="Arial" panose="020B0604020202020204" pitchFamily="34" charset="0"/>
                <a:cs typeface="Arial" panose="020B0604020202020204" pitchFamily="34" charset="0"/>
                <a:hlinkClick r:id="rId2"/>
              </a:rPr>
              <a:t>https://doi.org/10.58680/ce202131093</a:t>
            </a:r>
            <a:endParaRPr lang="en-US" sz="1700" dirty="0">
              <a:solidFill>
                <a:schemeClr val="accent1">
                  <a:lumMod val="50000"/>
                </a:schemeClr>
              </a:solidFill>
              <a:latin typeface="Arial" panose="020B0604020202020204" pitchFamily="34" charset="0"/>
              <a:cs typeface="Arial" panose="020B0604020202020204" pitchFamily="34" charset="0"/>
            </a:endParaRPr>
          </a:p>
          <a:p>
            <a:pPr marL="457200" indent="-457200"/>
            <a:endParaRPr lang="en-US" sz="1700" dirty="0">
              <a:solidFill>
                <a:schemeClr val="accent1">
                  <a:lumMod val="50000"/>
                </a:schemeClr>
              </a:solidFill>
              <a:latin typeface="Arial" panose="020B0604020202020204" pitchFamily="34" charset="0"/>
              <a:cs typeface="Arial" panose="020B0604020202020204" pitchFamily="34" charset="0"/>
            </a:endParaRPr>
          </a:p>
          <a:p>
            <a:pPr marL="457200" indent="-457200"/>
            <a:r>
              <a:rPr lang="en-US" sz="1700" dirty="0">
                <a:solidFill>
                  <a:schemeClr val="accent1">
                    <a:lumMod val="50000"/>
                  </a:schemeClr>
                </a:solidFill>
                <a:latin typeface="Arial" panose="020B0604020202020204" pitchFamily="34" charset="0"/>
                <a:cs typeface="Arial" panose="020B0604020202020204" pitchFamily="34" charset="0"/>
              </a:rPr>
              <a:t>Parsons, J., McColl, M. A., Martin, A. K., &amp; </a:t>
            </a:r>
            <a:r>
              <a:rPr lang="en-US" sz="1700" dirty="0" err="1">
                <a:solidFill>
                  <a:schemeClr val="accent1">
                    <a:lumMod val="50000"/>
                  </a:schemeClr>
                </a:solidFill>
                <a:latin typeface="Arial" panose="020B0604020202020204" pitchFamily="34" charset="0"/>
                <a:cs typeface="Arial" panose="020B0604020202020204" pitchFamily="34" charset="0"/>
              </a:rPr>
              <a:t>Rynard</a:t>
            </a:r>
            <a:r>
              <a:rPr lang="en-US" sz="1700" dirty="0">
                <a:solidFill>
                  <a:schemeClr val="accent1">
                    <a:lumMod val="50000"/>
                  </a:schemeClr>
                </a:solidFill>
                <a:latin typeface="Arial" panose="020B0604020202020204" pitchFamily="34" charset="0"/>
                <a:cs typeface="Arial" panose="020B0604020202020204" pitchFamily="34" charset="0"/>
              </a:rPr>
              <a:t>, D. W. (2021). Accommodations and academic performance: First-year university students with disabilities. </a:t>
            </a:r>
            <a:r>
              <a:rPr lang="en-US" sz="1700" i="1" dirty="0">
                <a:solidFill>
                  <a:schemeClr val="accent1">
                    <a:lumMod val="50000"/>
                  </a:schemeClr>
                </a:solidFill>
                <a:latin typeface="Arial" panose="020B0604020202020204" pitchFamily="34" charset="0"/>
                <a:cs typeface="Arial" panose="020B0604020202020204" pitchFamily="34" charset="0"/>
              </a:rPr>
              <a:t>Canadian Journal of Higher Education 51</a:t>
            </a:r>
            <a:r>
              <a:rPr lang="en-US" sz="1700" dirty="0">
                <a:solidFill>
                  <a:schemeClr val="accent1">
                    <a:lumMod val="50000"/>
                  </a:schemeClr>
                </a:solidFill>
                <a:latin typeface="Arial" panose="020B0604020202020204" pitchFamily="34" charset="0"/>
                <a:cs typeface="Arial" panose="020B0604020202020204" pitchFamily="34" charset="0"/>
              </a:rPr>
              <a:t>(1), 41-56. </a:t>
            </a:r>
            <a:r>
              <a:rPr lang="en-US" sz="1700" dirty="0">
                <a:solidFill>
                  <a:schemeClr val="accent1">
                    <a:lumMod val="50000"/>
                  </a:schemeClr>
                </a:solidFill>
                <a:latin typeface="Arial" panose="020B0604020202020204" pitchFamily="34" charset="0"/>
                <a:cs typeface="Arial" panose="020B0604020202020204" pitchFamily="34" charset="0"/>
                <a:hlinkClick r:id="rId3"/>
              </a:rPr>
              <a:t>https://doi.org/10.47678/cjhe.vi0.188985</a:t>
            </a:r>
            <a:endParaRPr lang="en-US" sz="1700" dirty="0">
              <a:solidFill>
                <a:schemeClr val="accent1">
                  <a:lumMod val="50000"/>
                </a:schemeClr>
              </a:solidFill>
              <a:latin typeface="Arial" panose="020B0604020202020204" pitchFamily="34" charset="0"/>
              <a:cs typeface="Arial" panose="020B0604020202020204" pitchFamily="34" charset="0"/>
            </a:endParaRPr>
          </a:p>
          <a:p>
            <a:pPr marL="457200" indent="-457200"/>
            <a:endParaRPr lang="en-US" sz="1700" dirty="0">
              <a:solidFill>
                <a:schemeClr val="accent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061193-EE6D-4C06-84AE-07604C140721}"/>
              </a:ext>
            </a:extLst>
          </p:cNvPr>
          <p:cNvSpPr txBox="1"/>
          <p:nvPr/>
        </p:nvSpPr>
        <p:spPr>
          <a:xfrm>
            <a:off x="0" y="157019"/>
            <a:ext cx="12191999" cy="646331"/>
          </a:xfrm>
          <a:prstGeom prst="rect">
            <a:avLst/>
          </a:prstGeom>
          <a:noFill/>
        </p:spPr>
        <p:txBody>
          <a:bodyPr wrap="square" rtlCol="0">
            <a:spAutoFit/>
          </a:bodyPr>
          <a:lstStyle/>
          <a:p>
            <a:pPr algn="ctr"/>
            <a:r>
              <a:rPr lang="en-US" sz="3600" dirty="0">
                <a:solidFill>
                  <a:schemeClr val="accent1">
                    <a:lumMod val="50000"/>
                  </a:schemeClr>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95888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descr="Photograph of Amber Shaw wearing a black shirt and holding a board marker over her head. ">
            <a:extLst>
              <a:ext uri="{FF2B5EF4-FFF2-40B4-BE49-F238E27FC236}">
                <a16:creationId xmlns:a16="http://schemas.microsoft.com/office/drawing/2014/main" id="{2A1F214B-9A5A-466B-89A1-13C7206EC3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71" y="164605"/>
            <a:ext cx="3796530" cy="4351338"/>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884C0615-F4BB-43F7-842B-ED756F07224A}"/>
              </a:ext>
            </a:extLst>
          </p:cNvPr>
          <p:cNvSpPr txBox="1"/>
          <p:nvPr/>
        </p:nvSpPr>
        <p:spPr>
          <a:xfrm>
            <a:off x="4847208" y="308949"/>
            <a:ext cx="7188686"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I would like to personally acknowledge that I was born and educated on the traditional lands of the Powhatan People. </a:t>
            </a:r>
            <a:endParaRPr kumimoji="0" lang="en-US" sz="2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289366F-7402-4890-B17F-6844C87EB981}"/>
              </a:ext>
            </a:extLst>
          </p:cNvPr>
          <p:cNvSpPr txBox="1"/>
          <p:nvPr/>
        </p:nvSpPr>
        <p:spPr>
          <a:xfrm>
            <a:off x="0" y="4714613"/>
            <a:ext cx="4664279" cy="18774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B9BD5">
                    <a:lumMod val="50000"/>
                  </a:srgbClr>
                </a:solidFill>
                <a:latin typeface="Arial" panose="020B0604020202020204" pitchFamily="34" charset="0"/>
                <a:cs typeface="Arial" panose="020B0604020202020204" pitchFamily="34" charset="0"/>
              </a:rPr>
              <a:t>Weaver (Amber)</a:t>
            </a:r>
            <a:r>
              <a:rPr kumimoji="0" lang="en-US" sz="2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Shaw (She/Herself)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UBC Vantage English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5B9BD5">
                    <a:lumMod val="50000"/>
                  </a:srgbClr>
                </a:solidFill>
                <a:latin typeface="Arial" panose="020B0604020202020204" pitchFamily="34" charset="0"/>
                <a:cs typeface="Arial" panose="020B0604020202020204" pitchFamily="34" charset="0"/>
                <a:hlinkClick r:id="rId3"/>
              </a:rPr>
              <a:t>amber.shaw@ubc.ca</a:t>
            </a:r>
            <a:endParaRPr lang="en-US" sz="2000" dirty="0">
              <a:solidFill>
                <a:srgbClr val="5B9BD5">
                  <a:lumMod val="50000"/>
                </a:srgbClr>
              </a:solidFill>
              <a:latin typeface="Arial" panose="020B0604020202020204" pitchFamily="34" charset="0"/>
              <a:cs typeface="Arial" panose="020B0604020202020204" pitchFamily="34" charset="0"/>
            </a:endParaRPr>
          </a:p>
          <a:p>
            <a:pPr lvl="0" algn="ctr">
              <a:defRPr/>
            </a:pPr>
            <a:endParaRPr kumimoji="0" lang="en-US"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283B96E2-C7CB-4BBD-938A-DE3E77DF94AB}"/>
              </a:ext>
            </a:extLst>
          </p:cNvPr>
          <p:cNvSpPr txBox="1"/>
          <p:nvPr/>
        </p:nvSpPr>
        <p:spPr>
          <a:xfrm>
            <a:off x="4847208" y="3282918"/>
            <a:ext cx="7212573"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Teacher, Writer, Advocate, Indigenous Ally, Mum, Volunteer, Vegan Foodie, Lover of Co-ops, Local Farms, Fair Wages, Science (Fiction), </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Q</a:t>
            </a:r>
            <a:r>
              <a:rPr kumimoji="0" lang="en-US" sz="36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u</a:t>
            </a:r>
            <a:r>
              <a:rPr kumimoji="0" lang="en-US" sz="36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a:t>
            </a: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e</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a:t>
            </a:r>
            <a:r>
              <a:rPr kumimoji="0" lang="en-US" sz="36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Pride, and My Dog. </a:t>
            </a:r>
            <a:endParaRPr kumimoji="0" lang="en-US" sz="2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236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6726-204F-4B27-84D3-21C2F5D472D7}"/>
              </a:ext>
            </a:extLst>
          </p:cNvPr>
          <p:cNvSpPr>
            <a:spLocks noGrp="1"/>
          </p:cNvSpPr>
          <p:nvPr>
            <p:ph type="title"/>
          </p:nvPr>
        </p:nvSpPr>
        <p:spPr/>
        <p:txBody>
          <a:bodyPr>
            <a:normAutofit/>
          </a:bodyPr>
          <a:lstStyle/>
          <a:p>
            <a:pPr algn="ctr"/>
            <a:r>
              <a:rPr lang="en-US" sz="5400" dirty="0">
                <a:solidFill>
                  <a:schemeClr val="accent1">
                    <a:lumMod val="50000"/>
                  </a:schemeClr>
                </a:solidFill>
                <a:latin typeface="Arial" panose="020B0604020202020204" pitchFamily="34" charset="0"/>
                <a:cs typeface="Arial" panose="020B0604020202020204" pitchFamily="34" charset="0"/>
              </a:rPr>
              <a:t>Chat Invitation</a:t>
            </a:r>
            <a:endParaRPr lang="en-US" sz="5400" dirty="0"/>
          </a:p>
        </p:txBody>
      </p:sp>
      <p:sp>
        <p:nvSpPr>
          <p:cNvPr id="3" name="Content Placeholder 2">
            <a:extLst>
              <a:ext uri="{FF2B5EF4-FFF2-40B4-BE49-F238E27FC236}">
                <a16:creationId xmlns:a16="http://schemas.microsoft.com/office/drawing/2014/main" id="{9F405C8F-A526-4887-97E7-C8A9B44A5FF0}"/>
              </a:ext>
            </a:extLst>
          </p:cNvPr>
          <p:cNvSpPr>
            <a:spLocks noGrp="1"/>
          </p:cNvSpPr>
          <p:nvPr>
            <p:ph idx="1"/>
          </p:nvPr>
        </p:nvSpPr>
        <p:spPr/>
        <p:txBody>
          <a:bodyPr>
            <a:normAutofit lnSpcReduction="10000"/>
          </a:bodyPr>
          <a:lstStyle/>
          <a:p>
            <a:pPr algn="ctr"/>
            <a:endParaRPr lang="en-US" sz="3600" dirty="0">
              <a:solidFill>
                <a:schemeClr val="accent1">
                  <a:lumMod val="50000"/>
                </a:schemeClr>
              </a:solidFill>
              <a:latin typeface="Arial" panose="020B0604020202020204" pitchFamily="34" charset="0"/>
              <a:cs typeface="Arial" panose="020B0604020202020204" pitchFamily="34" charset="0"/>
            </a:endParaRPr>
          </a:p>
          <a:p>
            <a:r>
              <a:rPr lang="en-US" sz="3200" dirty="0">
                <a:solidFill>
                  <a:schemeClr val="accent1">
                    <a:lumMod val="50000"/>
                  </a:schemeClr>
                </a:solidFill>
                <a:latin typeface="Arial" panose="020B0604020202020204" pitchFamily="34" charset="0"/>
                <a:cs typeface="Arial" panose="020B0604020202020204" pitchFamily="34" charset="0"/>
              </a:rPr>
              <a:t>I invite you to add to the chat one or two of the following:</a:t>
            </a:r>
          </a:p>
          <a:p>
            <a:endParaRPr lang="en-US" sz="3200" dirty="0">
              <a:solidFill>
                <a:schemeClr val="accent1">
                  <a:lumMod val="50000"/>
                </a:schemeClr>
              </a:solidFill>
              <a:latin typeface="Arial" panose="020B0604020202020204" pitchFamily="34" charset="0"/>
              <a:cs typeface="Arial" panose="020B0604020202020204" pitchFamily="34" charset="0"/>
            </a:endParaRPr>
          </a:p>
          <a:p>
            <a:pPr marL="457200" indent="-457200"/>
            <a:r>
              <a:rPr lang="en-US" sz="3200" dirty="0">
                <a:solidFill>
                  <a:schemeClr val="accent1">
                    <a:lumMod val="50000"/>
                  </a:schemeClr>
                </a:solidFill>
                <a:latin typeface="Arial" panose="020B0604020202020204" pitchFamily="34" charset="0"/>
                <a:cs typeface="Arial" panose="020B0604020202020204" pitchFamily="34" charset="0"/>
              </a:rPr>
              <a:t>Your Land Acknowledgment (</a:t>
            </a:r>
            <a:r>
              <a:rPr lang="en-US" sz="3200" dirty="0">
                <a:solidFill>
                  <a:schemeClr val="accent1">
                    <a:lumMod val="50000"/>
                  </a:schemeClr>
                </a:solidFill>
                <a:latin typeface="Arial" panose="020B0604020202020204" pitchFamily="34" charset="0"/>
                <a:cs typeface="Arial" panose="020B0604020202020204" pitchFamily="34" charset="0"/>
                <a:hlinkClick r:id="rId2"/>
              </a:rPr>
              <a:t>https://native-land.ca/</a:t>
            </a:r>
            <a:r>
              <a:rPr lang="en-US" sz="3200" dirty="0">
                <a:solidFill>
                  <a:schemeClr val="accent1">
                    <a:lumMod val="50000"/>
                  </a:schemeClr>
                </a:solidFill>
                <a:latin typeface="Arial" panose="020B0604020202020204" pitchFamily="34" charset="0"/>
                <a:cs typeface="Arial" panose="020B0604020202020204" pitchFamily="34" charset="0"/>
              </a:rPr>
              <a:t>)</a:t>
            </a:r>
          </a:p>
          <a:p>
            <a:pPr marL="457200" indent="-457200"/>
            <a:r>
              <a:rPr lang="en-US" sz="3200" dirty="0">
                <a:solidFill>
                  <a:schemeClr val="accent1">
                    <a:lumMod val="50000"/>
                  </a:schemeClr>
                </a:solidFill>
                <a:latin typeface="Arial" panose="020B0604020202020204" pitchFamily="34" charset="0"/>
                <a:cs typeface="Arial" panose="020B0604020202020204" pitchFamily="34" charset="0"/>
              </a:rPr>
              <a:t>Your Name</a:t>
            </a:r>
          </a:p>
          <a:p>
            <a:pPr marL="457200" indent="-457200"/>
            <a:r>
              <a:rPr lang="en-US" sz="3200" dirty="0">
                <a:solidFill>
                  <a:schemeClr val="accent1">
                    <a:lumMod val="50000"/>
                  </a:schemeClr>
                </a:solidFill>
                <a:latin typeface="Arial" panose="020B0604020202020204" pitchFamily="34" charset="0"/>
                <a:cs typeface="Arial" panose="020B0604020202020204" pitchFamily="34" charset="0"/>
              </a:rPr>
              <a:t>Your </a:t>
            </a:r>
            <a:r>
              <a:rPr lang="en-US" sz="3200" dirty="0" err="1">
                <a:solidFill>
                  <a:schemeClr val="accent1">
                    <a:lumMod val="50000"/>
                  </a:schemeClr>
                </a:solidFill>
                <a:latin typeface="Arial" panose="020B0604020202020204" pitchFamily="34" charset="0"/>
                <a:cs typeface="Arial" panose="020B0604020202020204" pitchFamily="34" charset="0"/>
              </a:rPr>
              <a:t>Favourite</a:t>
            </a:r>
            <a:r>
              <a:rPr lang="en-US" sz="3200" dirty="0">
                <a:solidFill>
                  <a:schemeClr val="accent1">
                    <a:lumMod val="50000"/>
                  </a:schemeClr>
                </a:solidFill>
                <a:latin typeface="Arial" panose="020B0604020202020204" pitchFamily="34" charset="0"/>
                <a:cs typeface="Arial" panose="020B0604020202020204" pitchFamily="34" charset="0"/>
              </a:rPr>
              <a:t> Winter Thing</a:t>
            </a:r>
          </a:p>
          <a:p>
            <a:pPr marL="457200" indent="-457200"/>
            <a:r>
              <a:rPr lang="en-US" sz="3200" dirty="0">
                <a:solidFill>
                  <a:schemeClr val="accent1">
                    <a:lumMod val="50000"/>
                  </a:schemeClr>
                </a:solidFill>
                <a:latin typeface="Arial" panose="020B0604020202020204" pitchFamily="34" charset="0"/>
                <a:cs typeface="Arial" panose="020B0604020202020204" pitchFamily="34" charset="0"/>
              </a:rPr>
              <a:t>Any Other Type of Short Introduction </a:t>
            </a:r>
          </a:p>
          <a:p>
            <a:endParaRPr lang="en-US" sz="3200"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828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B5EC-2EF3-4FD2-B891-8F10FD0CA31C}"/>
              </a:ext>
            </a:extLst>
          </p:cNvPr>
          <p:cNvSpPr>
            <a:spLocks noGrp="1"/>
          </p:cNvSpPr>
          <p:nvPr>
            <p:ph type="title"/>
          </p:nvPr>
        </p:nvSpPr>
        <p:spPr/>
        <p:txBody>
          <a:bodyPr/>
          <a:lstStyle/>
          <a:p>
            <a:pPr algn="ctr"/>
            <a:r>
              <a:rPr lang="en-US" dirty="0">
                <a:solidFill>
                  <a:schemeClr val="accent1">
                    <a:lumMod val="50000"/>
                  </a:schemeClr>
                </a:solidFill>
                <a:latin typeface="Arial" panose="020B0604020202020204" pitchFamily="34" charset="0"/>
                <a:cs typeface="Arial" panose="020B0604020202020204" pitchFamily="34" charset="0"/>
              </a:rPr>
              <a:t>Welcome to our Safe Space</a:t>
            </a:r>
            <a:br>
              <a:rPr lang="en-US" dirty="0">
                <a:solidFill>
                  <a:schemeClr val="accent1">
                    <a:lumMod val="50000"/>
                  </a:schemeClr>
                </a:solidFill>
                <a:latin typeface="Arial" panose="020B0604020202020204" pitchFamily="34" charset="0"/>
                <a:cs typeface="Arial" panose="020B0604020202020204" pitchFamily="34" charset="0"/>
              </a:rPr>
            </a:br>
            <a:endParaRPr lang="en-US" dirty="0"/>
          </a:p>
        </p:txBody>
      </p:sp>
      <p:sp>
        <p:nvSpPr>
          <p:cNvPr id="5" name="Content Placeholder 4">
            <a:extLst>
              <a:ext uri="{FF2B5EF4-FFF2-40B4-BE49-F238E27FC236}">
                <a16:creationId xmlns:a16="http://schemas.microsoft.com/office/drawing/2014/main" id="{DA7A5723-93F0-41CF-B183-5758C466DDE4}"/>
              </a:ext>
            </a:extLst>
          </p:cNvPr>
          <p:cNvSpPr txBox="1">
            <a:spLocks noGrp="1"/>
          </p:cNvSpPr>
          <p:nvPr>
            <p:ph idx="1"/>
          </p:nvPr>
        </p:nvSpPr>
        <p:spPr>
          <a:xfrm>
            <a:off x="838200" y="1825625"/>
            <a:ext cx="10515600" cy="4351338"/>
          </a:xfrm>
          <a:prstGeom prst="rect">
            <a:avLst/>
          </a:prstGeom>
          <a:noFill/>
        </p:spPr>
        <p:txBody>
          <a:bodyPr wrap="square" rtlCol="0">
            <a:spAutoFit/>
          </a:bodyPr>
          <a:lstStyle/>
          <a:p>
            <a:pPr algn="ctr"/>
            <a:r>
              <a:rPr lang="en-US" sz="4000" dirty="0">
                <a:solidFill>
                  <a:schemeClr val="accent1">
                    <a:lumMod val="50000"/>
                  </a:schemeClr>
                </a:solidFill>
                <a:latin typeface="Arial" panose="020B0604020202020204" pitchFamily="34" charset="0"/>
                <a:cs typeface="Arial" panose="020B0604020202020204" pitchFamily="34" charset="0"/>
              </a:rPr>
              <a:t>Respect</a:t>
            </a:r>
          </a:p>
          <a:p>
            <a:pPr algn="ctr"/>
            <a:r>
              <a:rPr lang="en-US" sz="4000" dirty="0">
                <a:solidFill>
                  <a:schemeClr val="accent1">
                    <a:lumMod val="50000"/>
                  </a:schemeClr>
                </a:solidFill>
                <a:latin typeface="Arial" panose="020B0604020202020204" pitchFamily="34" charset="0"/>
                <a:cs typeface="Arial" panose="020B0604020202020204" pitchFamily="34" charset="0"/>
              </a:rPr>
              <a:t>Encouragement</a:t>
            </a:r>
          </a:p>
          <a:p>
            <a:pPr algn="ctr"/>
            <a:r>
              <a:rPr lang="en-US" sz="4000" dirty="0">
                <a:solidFill>
                  <a:schemeClr val="accent1">
                    <a:lumMod val="50000"/>
                  </a:schemeClr>
                </a:solidFill>
                <a:latin typeface="Arial" panose="020B0604020202020204" pitchFamily="34" charset="0"/>
                <a:cs typeface="Arial" panose="020B0604020202020204" pitchFamily="34" charset="0"/>
              </a:rPr>
              <a:t>Empathy</a:t>
            </a:r>
          </a:p>
          <a:p>
            <a:pPr algn="ctr"/>
            <a:r>
              <a:rPr lang="en-US" sz="4000" dirty="0">
                <a:solidFill>
                  <a:schemeClr val="accent1">
                    <a:lumMod val="50000"/>
                  </a:schemeClr>
                </a:solidFill>
                <a:latin typeface="Arial" panose="020B0604020202020204" pitchFamily="34" charset="0"/>
                <a:cs typeface="Arial" panose="020B0604020202020204" pitchFamily="34" charset="0"/>
              </a:rPr>
              <a:t>Support</a:t>
            </a:r>
          </a:p>
          <a:p>
            <a:pPr algn="ctr"/>
            <a:r>
              <a:rPr lang="en-US" sz="4000" dirty="0">
                <a:solidFill>
                  <a:schemeClr val="accent1">
                    <a:lumMod val="50000"/>
                  </a:schemeClr>
                </a:solidFill>
                <a:latin typeface="Arial" panose="020B0604020202020204" pitchFamily="34" charset="0"/>
                <a:cs typeface="Arial" panose="020B0604020202020204" pitchFamily="34" charset="0"/>
              </a:rPr>
              <a:t>Open Minds</a:t>
            </a:r>
          </a:p>
          <a:p>
            <a:pPr algn="ctr"/>
            <a:r>
              <a:rPr lang="en-US" sz="4000" dirty="0">
                <a:solidFill>
                  <a:schemeClr val="accent1">
                    <a:lumMod val="50000"/>
                  </a:schemeClr>
                </a:solidFill>
                <a:latin typeface="Arial" panose="020B0604020202020204" pitchFamily="34" charset="0"/>
                <a:cs typeface="Arial" panose="020B0604020202020204" pitchFamily="34" charset="0"/>
              </a:rPr>
              <a:t>Assume Positive Intent</a:t>
            </a:r>
          </a:p>
          <a:p>
            <a:endParaRPr lang="en-US" sz="28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6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F8060-4681-4FD4-970B-56AEE3227005}"/>
              </a:ext>
            </a:extLst>
          </p:cNvPr>
          <p:cNvSpPr txBox="1"/>
          <p:nvPr/>
        </p:nvSpPr>
        <p:spPr>
          <a:xfrm>
            <a:off x="495642" y="88289"/>
            <a:ext cx="11200715" cy="6370975"/>
          </a:xfrm>
          <a:prstGeom prst="rect">
            <a:avLst/>
          </a:prstGeom>
          <a:noFill/>
        </p:spPr>
        <p:txBody>
          <a:bodyPr wrap="square" rtlCol="0">
            <a:spAutoFit/>
          </a:bodyPr>
          <a:lstStyle/>
          <a:p>
            <a:r>
              <a:rPr lang="en-US" sz="2800" b="1" dirty="0">
                <a:solidFill>
                  <a:schemeClr val="accent1">
                    <a:lumMod val="50000"/>
                  </a:schemeClr>
                </a:solidFill>
                <a:latin typeface="Arial" panose="020B0604020202020204" pitchFamily="34" charset="0"/>
                <a:cs typeface="Arial" panose="020B0604020202020204" pitchFamily="34" charset="0"/>
              </a:rPr>
              <a:t>Workshop Requests:</a:t>
            </a:r>
          </a:p>
          <a:p>
            <a:endParaRPr lang="en-US"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Please only take away from this workshop what resonates with you in your context</a:t>
            </a:r>
          </a:p>
          <a:p>
            <a:pPr marL="285750" indent="-285750">
              <a:buFont typeface="Arial" panose="020B0604020202020204" pitchFamily="34" charset="0"/>
              <a:buChar char="•"/>
            </a:pPr>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Leave behind anything that does not intuitively seem helpful at this time</a:t>
            </a:r>
          </a:p>
          <a:p>
            <a:endParaRPr lang="en-US" dirty="0">
              <a:solidFill>
                <a:schemeClr val="accent1">
                  <a:lumMod val="50000"/>
                </a:schemeClr>
              </a:solidFill>
              <a:latin typeface="Arial" panose="020B0604020202020204" pitchFamily="34" charset="0"/>
              <a:cs typeface="Arial" panose="020B0604020202020204" pitchFamily="34" charset="0"/>
            </a:endParaRPr>
          </a:p>
          <a:p>
            <a:r>
              <a:rPr lang="en-US" sz="2800" b="1" dirty="0">
                <a:solidFill>
                  <a:schemeClr val="accent1">
                    <a:lumMod val="50000"/>
                  </a:schemeClr>
                </a:solidFill>
                <a:latin typeface="Arial" panose="020B0604020202020204" pitchFamily="34" charset="0"/>
                <a:cs typeface="Arial" panose="020B0604020202020204" pitchFamily="34" charset="0"/>
              </a:rPr>
              <a:t>Worthwhile Considerations: </a:t>
            </a:r>
          </a:p>
          <a:p>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There is no “right” or “correct” way to do UDL</a:t>
            </a:r>
          </a:p>
          <a:p>
            <a:pPr marL="285750" indent="-285750">
              <a:buFont typeface="Arial" panose="020B0604020202020204" pitchFamily="34" charset="0"/>
              <a:buChar char="•"/>
            </a:pPr>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We all have different tools, resources, experiences, gifts, and contexts</a:t>
            </a:r>
          </a:p>
          <a:p>
            <a:pPr marL="285750" indent="-285750">
              <a:buFont typeface="Arial" panose="020B0604020202020204" pitchFamily="34" charset="0"/>
              <a:buChar char="•"/>
            </a:pPr>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Not all is to be accepted (n)or applied</a:t>
            </a:r>
          </a:p>
          <a:p>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This is an attempt to serve our students, colleagues, and selves well</a:t>
            </a:r>
          </a:p>
          <a:p>
            <a:pPr marL="285750" indent="-285750">
              <a:buFont typeface="Arial" panose="020B0604020202020204" pitchFamily="34" charset="0"/>
              <a:buChar char="•"/>
            </a:pPr>
            <a:endParaRPr lang="en-US" dirty="0">
              <a:solidFill>
                <a:schemeClr val="accent1">
                  <a:lumMod val="50000"/>
                </a:schemeClr>
              </a:solidFill>
              <a:latin typeface="Arial" panose="020B0604020202020204" pitchFamily="34" charset="0"/>
              <a:cs typeface="Arial" panose="020B0604020202020204" pitchFamily="34" charset="0"/>
            </a:endParaRPr>
          </a:p>
          <a:p>
            <a:r>
              <a:rPr lang="en-US" sz="2800" b="1" dirty="0">
                <a:solidFill>
                  <a:schemeClr val="accent1">
                    <a:lumMod val="50000"/>
                  </a:schemeClr>
                </a:solidFill>
                <a:latin typeface="Arial" panose="020B0604020202020204" pitchFamily="34" charset="0"/>
                <a:cs typeface="Arial" panose="020B0604020202020204" pitchFamily="34" charset="0"/>
              </a:rPr>
              <a:t>My Main Goal:</a:t>
            </a:r>
          </a:p>
          <a:p>
            <a:endParaRPr lang="en-US"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 To provide enough UDL background for an experience of designing more accessible instructions  </a:t>
            </a:r>
          </a:p>
          <a:p>
            <a:endParaRPr lang="en-US"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In the end, please evaluate which pieces are of value to you in your own practice</a:t>
            </a:r>
          </a:p>
        </p:txBody>
      </p:sp>
    </p:spTree>
    <p:extLst>
      <p:ext uri="{BB962C8B-B14F-4D97-AF65-F5344CB8AC3E}">
        <p14:creationId xmlns:p14="http://schemas.microsoft.com/office/powerpoint/2010/main" val="105020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90D0-AF6A-4FA2-9BFD-18CFED4AEC76}"/>
              </a:ext>
            </a:extLst>
          </p:cNvPr>
          <p:cNvSpPr>
            <a:spLocks noGrp="1"/>
          </p:cNvSpPr>
          <p:nvPr>
            <p:ph type="title"/>
          </p:nvPr>
        </p:nvSpPr>
        <p:spPr/>
        <p:txBody>
          <a:bodyPr>
            <a:normAutofit/>
          </a:bodyPr>
          <a:lstStyle/>
          <a:p>
            <a:pPr algn="ctr"/>
            <a:r>
              <a:rPr lang="en-US" sz="5400" dirty="0">
                <a:solidFill>
                  <a:schemeClr val="accent1">
                    <a:lumMod val="50000"/>
                  </a:schemeClr>
                </a:solidFill>
                <a:latin typeface="Arial" panose="020B0604020202020204" pitchFamily="34" charset="0"/>
                <a:cs typeface="Arial" panose="020B0604020202020204" pitchFamily="34" charset="0"/>
              </a:rPr>
              <a:t>Poll</a:t>
            </a:r>
            <a:endParaRPr lang="en-US" sz="5400" dirty="0"/>
          </a:p>
        </p:txBody>
      </p:sp>
      <p:sp>
        <p:nvSpPr>
          <p:cNvPr id="3" name="Content Placeholder 2">
            <a:extLst>
              <a:ext uri="{FF2B5EF4-FFF2-40B4-BE49-F238E27FC236}">
                <a16:creationId xmlns:a16="http://schemas.microsoft.com/office/drawing/2014/main" id="{6E60A158-D2D2-411F-9E0D-94EDE98044EE}"/>
              </a:ext>
            </a:extLst>
          </p:cNvPr>
          <p:cNvSpPr>
            <a:spLocks noGrp="1"/>
          </p:cNvSpPr>
          <p:nvPr>
            <p:ph idx="1"/>
          </p:nvPr>
        </p:nvSpPr>
        <p:spPr>
          <a:xfrm>
            <a:off x="676711" y="1900172"/>
            <a:ext cx="10515600" cy="4351338"/>
          </a:xfrm>
        </p:spPr>
        <p:txBody>
          <a:bodyPr/>
          <a:lstStyle/>
          <a:p>
            <a:pPr marL="0" indent="0">
              <a:lnSpc>
                <a:spcPct val="150000"/>
              </a:lnSpc>
              <a:buNone/>
            </a:pPr>
            <a:r>
              <a:rPr lang="en-US" dirty="0">
                <a:solidFill>
                  <a:schemeClr val="accent1">
                    <a:lumMod val="50000"/>
                  </a:schemeClr>
                </a:solidFill>
                <a:latin typeface="Arial" panose="020B0604020202020204" pitchFamily="34" charset="0"/>
                <a:cs typeface="Arial" panose="020B0604020202020204" pitchFamily="34" charset="0"/>
              </a:rPr>
              <a:t>What is your teaching context?</a:t>
            </a:r>
          </a:p>
          <a:p>
            <a:pPr marL="514350" indent="-514350">
              <a:lnSpc>
                <a:spcPct val="150000"/>
              </a:lnSpc>
              <a:buAutoNum type="alphaUcPeriod"/>
            </a:pPr>
            <a:r>
              <a:rPr lang="en-US" dirty="0">
                <a:solidFill>
                  <a:schemeClr val="accent1">
                    <a:lumMod val="50000"/>
                  </a:schemeClr>
                </a:solidFill>
                <a:latin typeface="Arial" panose="020B0604020202020204" pitchFamily="34" charset="0"/>
                <a:cs typeface="Arial" panose="020B0604020202020204" pitchFamily="34" charset="0"/>
              </a:rPr>
              <a:t>Pre/Beginner</a:t>
            </a:r>
          </a:p>
          <a:p>
            <a:pPr marL="514350" indent="-514350">
              <a:lnSpc>
                <a:spcPct val="150000"/>
              </a:lnSpc>
              <a:buAutoNum type="alphaUcPeriod"/>
            </a:pPr>
            <a:r>
              <a:rPr lang="en-US" dirty="0">
                <a:solidFill>
                  <a:schemeClr val="accent1">
                    <a:lumMod val="50000"/>
                  </a:schemeClr>
                </a:solidFill>
                <a:latin typeface="Arial" panose="020B0604020202020204" pitchFamily="34" charset="0"/>
                <a:cs typeface="Arial" panose="020B0604020202020204" pitchFamily="34" charset="0"/>
              </a:rPr>
              <a:t>Intermediate</a:t>
            </a:r>
          </a:p>
          <a:p>
            <a:pPr marL="514350" indent="-514350">
              <a:lnSpc>
                <a:spcPct val="150000"/>
              </a:lnSpc>
              <a:buAutoNum type="alphaUcPeriod"/>
            </a:pPr>
            <a:r>
              <a:rPr lang="en-US" dirty="0">
                <a:solidFill>
                  <a:schemeClr val="accent1">
                    <a:lumMod val="50000"/>
                  </a:schemeClr>
                </a:solidFill>
                <a:latin typeface="Arial" panose="020B0604020202020204" pitchFamily="34" charset="0"/>
                <a:cs typeface="Arial" panose="020B0604020202020204" pitchFamily="34" charset="0"/>
              </a:rPr>
              <a:t>Higher Intermediate</a:t>
            </a:r>
          </a:p>
          <a:p>
            <a:pPr marL="514350" indent="-514350">
              <a:lnSpc>
                <a:spcPct val="150000"/>
              </a:lnSpc>
              <a:buAutoNum type="alphaUcPeriod"/>
            </a:pPr>
            <a:r>
              <a:rPr lang="en-US" dirty="0">
                <a:solidFill>
                  <a:schemeClr val="accent1">
                    <a:lumMod val="50000"/>
                  </a:schemeClr>
                </a:solidFill>
                <a:latin typeface="Arial" panose="020B0604020202020204" pitchFamily="34" charset="0"/>
                <a:cs typeface="Arial" panose="020B0604020202020204" pitchFamily="34" charset="0"/>
              </a:rPr>
              <a:t>Other</a:t>
            </a:r>
          </a:p>
          <a:p>
            <a:endParaRPr lang="en-US" sz="2400"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8176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Diagram 2" descr="Pie graph with three equal sections that read: Inclusion, Accessibility, and Accommodation">
            <a:extLst>
              <a:ext uri="{FF2B5EF4-FFF2-40B4-BE49-F238E27FC236}">
                <a16:creationId xmlns:a16="http://schemas.microsoft.com/office/drawing/2014/main" id="{BB01ABB6-7EF9-4C18-BFA9-80D782C3799F}"/>
              </a:ext>
            </a:extLst>
          </p:cNvPr>
          <p:cNvGraphicFramePr/>
          <p:nvPr>
            <p:extLst>
              <p:ext uri="{D42A27DB-BD31-4B8C-83A1-F6EECF244321}">
                <p14:modId xmlns:p14="http://schemas.microsoft.com/office/powerpoint/2010/main" val="2601398810"/>
              </p:ext>
            </p:extLst>
          </p:nvPr>
        </p:nvGraphicFramePr>
        <p:xfrm>
          <a:off x="1413163" y="0"/>
          <a:ext cx="936567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6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8A34A7-D259-4124-B193-4E89E0460D85}"/>
              </a:ext>
            </a:extLst>
          </p:cNvPr>
          <p:cNvSpPr txBox="1"/>
          <p:nvPr/>
        </p:nvSpPr>
        <p:spPr>
          <a:xfrm>
            <a:off x="528505" y="199130"/>
            <a:ext cx="11065079" cy="6147837"/>
          </a:xfrm>
          <a:prstGeom prst="rect">
            <a:avLst/>
          </a:prstGeom>
          <a:noFill/>
        </p:spPr>
        <p:txBody>
          <a:bodyPr wrap="square" rtlCol="0">
            <a:spAutoFit/>
          </a:bodyPr>
          <a:lstStyle/>
          <a:p>
            <a:r>
              <a:rPr lang="en-US" sz="6600" dirty="0">
                <a:solidFill>
                  <a:schemeClr val="accent5">
                    <a:lumMod val="50000"/>
                  </a:schemeClr>
                </a:solidFill>
                <a:latin typeface="Arial" panose="020B0604020202020204" pitchFamily="34" charset="0"/>
                <a:cs typeface="Arial" panose="020B0604020202020204" pitchFamily="34" charset="0"/>
              </a:rPr>
              <a:t> </a:t>
            </a:r>
            <a:r>
              <a:rPr lang="en-US" sz="5400" dirty="0">
                <a:solidFill>
                  <a:schemeClr val="accent5">
                    <a:lumMod val="50000"/>
                  </a:schemeClr>
                </a:solidFill>
                <a:latin typeface="Arial" panose="020B0604020202020204" pitchFamily="34" charset="0"/>
                <a:cs typeface="Arial" panose="020B0604020202020204" pitchFamily="34" charset="0"/>
              </a:rPr>
              <a:t>What We Know:</a:t>
            </a:r>
          </a:p>
          <a:p>
            <a:pPr marL="342900" indent="-342900">
              <a:buFont typeface="Arial" panose="020B0604020202020204" pitchFamily="34" charset="0"/>
              <a:buChar char="•"/>
            </a:pPr>
            <a:endParaRPr lang="en-US" sz="2000" dirty="0">
              <a:solidFill>
                <a:schemeClr val="accent5">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100" dirty="0">
                <a:solidFill>
                  <a:schemeClr val="accent5">
                    <a:lumMod val="50000"/>
                  </a:schemeClr>
                </a:solidFill>
                <a:latin typeface="Arial" panose="020B0604020202020204" pitchFamily="34" charset="0"/>
                <a:cs typeface="Arial" panose="020B0604020202020204" pitchFamily="34" charset="0"/>
              </a:rPr>
              <a:t>most students who identify as needing an accommodation - do not ask for one </a:t>
            </a:r>
          </a:p>
          <a:p>
            <a:pPr marL="342900" indent="-342900">
              <a:lnSpc>
                <a:spcPct val="150000"/>
              </a:lnSpc>
              <a:buFont typeface="Arial" panose="020B0604020202020204" pitchFamily="34" charset="0"/>
              <a:buChar char="•"/>
            </a:pPr>
            <a:r>
              <a:rPr lang="en-US" sz="2100" dirty="0">
                <a:solidFill>
                  <a:schemeClr val="accent5">
                    <a:lumMod val="50000"/>
                  </a:schemeClr>
                </a:solidFill>
                <a:latin typeface="Arial" panose="020B0604020202020204" pitchFamily="34" charset="0"/>
                <a:cs typeface="Arial" panose="020B0604020202020204" pitchFamily="34" charset="0"/>
              </a:rPr>
              <a:t>students with disabilities often struggle to meet course outcomes (Parsons et al., 2021)</a:t>
            </a:r>
          </a:p>
          <a:p>
            <a:pPr marL="342900" indent="-342900">
              <a:lnSpc>
                <a:spcPct val="150000"/>
              </a:lnSpc>
              <a:buFont typeface="Arial" panose="020B0604020202020204" pitchFamily="34" charset="0"/>
              <a:buChar char="•"/>
            </a:pPr>
            <a:r>
              <a:rPr lang="en-US" sz="2100" dirty="0">
                <a:solidFill>
                  <a:schemeClr val="accent5">
                    <a:lumMod val="50000"/>
                  </a:schemeClr>
                </a:solidFill>
                <a:latin typeface="Arial" panose="020B0604020202020204" pitchFamily="34" charset="0"/>
                <a:cs typeface="Arial" panose="020B0604020202020204" pitchFamily="34" charset="0"/>
              </a:rPr>
              <a:t>students who request accommodations can suffer from “access fatigue” (Konrad, 2021)</a:t>
            </a:r>
          </a:p>
          <a:p>
            <a:pPr>
              <a:lnSpc>
                <a:spcPct val="150000"/>
              </a:lnSpc>
            </a:pPr>
            <a:endParaRPr lang="en-US" sz="2400" dirty="0">
              <a:solidFill>
                <a:schemeClr val="accent5">
                  <a:lumMod val="50000"/>
                </a:schemeClr>
              </a:solidFill>
              <a:latin typeface="Arial" panose="020B0604020202020204" pitchFamily="34" charset="0"/>
              <a:cs typeface="Arial" panose="020B0604020202020204" pitchFamily="34" charset="0"/>
            </a:endParaRPr>
          </a:p>
          <a:p>
            <a:r>
              <a:rPr lang="en-US" sz="5400" dirty="0">
                <a:solidFill>
                  <a:schemeClr val="accent5">
                    <a:lumMod val="50000"/>
                  </a:schemeClr>
                </a:solidFill>
                <a:latin typeface="Arial" panose="020B0604020202020204" pitchFamily="34" charset="0"/>
                <a:cs typeface="Arial" panose="020B0604020202020204" pitchFamily="34" charset="0"/>
              </a:rPr>
              <a:t> What We Don’t Know:</a:t>
            </a:r>
          </a:p>
          <a:p>
            <a:pPr marL="342900" indent="-342900">
              <a:buFont typeface="Arial" panose="020B0604020202020204" pitchFamily="34" charset="0"/>
              <a:buChar char="•"/>
            </a:pPr>
            <a:endParaRPr lang="en-US" sz="2100" dirty="0">
              <a:solidFill>
                <a:schemeClr val="accent5">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100" dirty="0">
                <a:solidFill>
                  <a:schemeClr val="accent5">
                    <a:lumMod val="50000"/>
                  </a:schemeClr>
                </a:solidFill>
                <a:latin typeface="Arial" panose="020B0604020202020204" pitchFamily="34" charset="0"/>
                <a:cs typeface="Arial" panose="020B0604020202020204" pitchFamily="34" charset="0"/>
              </a:rPr>
              <a:t>how well do accommodations work? </a:t>
            </a:r>
          </a:p>
          <a:p>
            <a:pPr marL="342900" indent="-342900">
              <a:lnSpc>
                <a:spcPct val="150000"/>
              </a:lnSpc>
              <a:buFont typeface="Arial" panose="020B0604020202020204" pitchFamily="34" charset="0"/>
              <a:buChar char="•"/>
            </a:pPr>
            <a:r>
              <a:rPr lang="en-US" sz="2100" dirty="0">
                <a:solidFill>
                  <a:schemeClr val="accent5">
                    <a:lumMod val="50000"/>
                  </a:schemeClr>
                </a:solidFill>
                <a:latin typeface="Arial" panose="020B0604020202020204" pitchFamily="34" charset="0"/>
                <a:cs typeface="Arial" panose="020B0604020202020204" pitchFamily="34" charset="0"/>
              </a:rPr>
              <a:t>do individual student accommodations really help the student? (Parsons et al., 2021)</a:t>
            </a:r>
          </a:p>
          <a:p>
            <a:pPr marL="342900" indent="-342900">
              <a:buFont typeface="Arial" panose="020B0604020202020204" pitchFamily="34" charset="0"/>
              <a:buChar char="•"/>
            </a:pPr>
            <a:endParaRPr lang="en-US" sz="2100" dirty="0">
              <a:solidFill>
                <a:schemeClr val="accent5">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82567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ec2d0b7-503f-4434-bd5e-691963e636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7" ma:contentTypeDescription="Create a new document." ma:contentTypeScope="" ma:versionID="de5286eced904d4fa735c04a87b6930a">
  <xsd:schema xmlns:xsd="http://www.w3.org/2001/XMLSchema" xmlns:xs="http://www.w3.org/2001/XMLSchema" xmlns:p="http://schemas.microsoft.com/office/2006/metadata/properties" xmlns:ns3="9ec2d0b7-503f-4434-bd5e-691963e6366e" xmlns:ns4="a169fe49-86d9-4b9f-a163-9271c3e82536" targetNamespace="http://schemas.microsoft.com/office/2006/metadata/properties" ma:root="true" ma:fieldsID="e927af374708699d4313d4c7098a9d51" ns3:_="" ns4:_="">
    <xsd:import namespace="9ec2d0b7-503f-4434-bd5e-691963e6366e"/>
    <xsd:import namespace="a169fe49-86d9-4b9f-a163-9271c3e8253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ServiceLocatio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25AA7-D4E1-438C-AC5E-6CA79BA0E5F8}">
  <ds:schemaRefs>
    <ds:schemaRef ds:uri="http://schemas.microsoft.com/sharepoint/v3/contenttype/forms"/>
  </ds:schemaRefs>
</ds:datastoreItem>
</file>

<file path=customXml/itemProps2.xml><?xml version="1.0" encoding="utf-8"?>
<ds:datastoreItem xmlns:ds="http://schemas.openxmlformats.org/officeDocument/2006/customXml" ds:itemID="{A2BC47DA-B094-4CC3-A890-10B34BC93D09}">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9ec2d0b7-503f-4434-bd5e-691963e6366e"/>
    <ds:schemaRef ds:uri="a169fe49-86d9-4b9f-a163-9271c3e82536"/>
  </ds:schemaRefs>
</ds:datastoreItem>
</file>

<file path=customXml/itemProps3.xml><?xml version="1.0" encoding="utf-8"?>
<ds:datastoreItem xmlns:ds="http://schemas.openxmlformats.org/officeDocument/2006/customXml" ds:itemID="{B282E397-5F6A-4AD8-8CFC-83F47A4089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2d0b7-503f-4434-bd5e-691963e6366e"/>
    <ds:schemaRef ds:uri="a169fe49-86d9-4b9f-a163-9271c3e825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9942</TotalTime>
  <Words>1679</Words>
  <Application>Microsoft Office PowerPoint</Application>
  <PresentationFormat>Widescreen</PresentationFormat>
  <Paragraphs>225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Corbel</vt:lpstr>
      <vt:lpstr>Symbol</vt:lpstr>
      <vt:lpstr>Times New Roman</vt:lpstr>
      <vt:lpstr>Wingdings</vt:lpstr>
      <vt:lpstr>Office Theme</vt:lpstr>
      <vt:lpstr>Today</vt:lpstr>
      <vt:lpstr>Land Acknowledgement</vt:lpstr>
      <vt:lpstr>PowerPoint Presentation</vt:lpstr>
      <vt:lpstr>Chat Invitation</vt:lpstr>
      <vt:lpstr>Welcome to our Safe Space </vt:lpstr>
      <vt:lpstr>PowerPoint Presentation</vt:lpstr>
      <vt:lpstr>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Ten For Instructions</vt:lpstr>
      <vt:lpstr>PowerPoint Presentation</vt:lpstr>
      <vt:lpstr>PowerPoint Presentation</vt:lpstr>
      <vt:lpstr>PowerPoint Presentation</vt:lpstr>
      <vt:lpstr>Top Ten For Instructions</vt:lpstr>
      <vt:lpstr>AI for UDL</vt:lpstr>
      <vt:lpstr>PowerPoint Presentation</vt:lpstr>
      <vt:lpstr>PowerPoint Presentation</vt:lpstr>
      <vt:lpstr>PowerPoint Presentation</vt:lpstr>
      <vt:lpstr>PowerPoint Presentation</vt:lpstr>
    </vt:vector>
  </TitlesOfParts>
  <Company>The 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 Amber</dc:creator>
  <cp:lastModifiedBy>Shaw, Weaver</cp:lastModifiedBy>
  <cp:revision>49</cp:revision>
  <dcterms:created xsi:type="dcterms:W3CDTF">2020-05-19T19:22:23Z</dcterms:created>
  <dcterms:modified xsi:type="dcterms:W3CDTF">2024-01-17T22:54:00Z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ies>
</file>