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708" r:id="rId2"/>
    <p:sldId id="715" r:id="rId3"/>
    <p:sldId id="710" r:id="rId4"/>
    <p:sldId id="273" r:id="rId5"/>
    <p:sldId id="711" r:id="rId6"/>
    <p:sldId id="289" r:id="rId7"/>
    <p:sldId id="275" r:id="rId8"/>
    <p:sldId id="714" r:id="rId9"/>
    <p:sldId id="707" r:id="rId10"/>
    <p:sldId id="264" r:id="rId11"/>
    <p:sldId id="719" r:id="rId12"/>
    <p:sldId id="263" r:id="rId13"/>
    <p:sldId id="713" r:id="rId14"/>
    <p:sldId id="261" r:id="rId15"/>
    <p:sldId id="279" r:id="rId16"/>
    <p:sldId id="276" r:id="rId17"/>
    <p:sldId id="656" r:id="rId18"/>
    <p:sldId id="630" r:id="rId19"/>
    <p:sldId id="632" r:id="rId20"/>
    <p:sldId id="668" r:id="rId21"/>
    <p:sldId id="689" r:id="rId22"/>
    <p:sldId id="690" r:id="rId23"/>
    <p:sldId id="671" r:id="rId24"/>
    <p:sldId id="716" r:id="rId25"/>
    <p:sldId id="698" r:id="rId26"/>
    <p:sldId id="648" r:id="rId27"/>
    <p:sldId id="293" r:id="rId28"/>
    <p:sldId id="270" r:id="rId29"/>
    <p:sldId id="27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5" d="100"/>
          <a:sy n="55" d="100"/>
        </p:scale>
        <p:origin x="58"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E0C22-0ADC-496B-8F2F-3117E280905C}"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0F5EF89-61AA-435C-B440-E14710318C2B}">
      <dgm:prSet/>
      <dgm:spPr/>
      <dgm:t>
        <a:bodyPr/>
        <a:lstStyle/>
        <a:p>
          <a:r>
            <a:rPr lang="en-US" dirty="0"/>
            <a:t>Do you use images in your classes?</a:t>
          </a:r>
        </a:p>
      </dgm:t>
    </dgm:pt>
    <dgm:pt modelId="{1A79E07C-697B-4FDC-A43F-FD0395317713}" type="parTrans" cxnId="{43D52F5D-92B7-48CA-A2A0-B81EA52BE39F}">
      <dgm:prSet/>
      <dgm:spPr/>
      <dgm:t>
        <a:bodyPr/>
        <a:lstStyle/>
        <a:p>
          <a:endParaRPr lang="en-US"/>
        </a:p>
      </dgm:t>
    </dgm:pt>
    <dgm:pt modelId="{A0F098C1-7BF8-4568-927C-6E66BC48AFFD}" type="sibTrans" cxnId="{43D52F5D-92B7-48CA-A2A0-B81EA52BE39F}">
      <dgm:prSet/>
      <dgm:spPr/>
      <dgm:t>
        <a:bodyPr/>
        <a:lstStyle/>
        <a:p>
          <a:endParaRPr lang="en-US"/>
        </a:p>
      </dgm:t>
    </dgm:pt>
    <dgm:pt modelId="{6D4673B6-6138-4EAE-935C-961371B4175C}" type="pres">
      <dgm:prSet presAssocID="{268E0C22-0ADC-496B-8F2F-3117E280905C}" presName="linear" presStyleCnt="0">
        <dgm:presLayoutVars>
          <dgm:animLvl val="lvl"/>
          <dgm:resizeHandles val="exact"/>
        </dgm:presLayoutVars>
      </dgm:prSet>
      <dgm:spPr/>
      <dgm:t>
        <a:bodyPr/>
        <a:lstStyle/>
        <a:p>
          <a:endParaRPr lang="en-US"/>
        </a:p>
      </dgm:t>
    </dgm:pt>
    <dgm:pt modelId="{A400E4E7-56C4-4A34-9E92-B4B11FE2349A}" type="pres">
      <dgm:prSet presAssocID="{70F5EF89-61AA-435C-B440-E14710318C2B}" presName="parentText" presStyleLbl="node1" presStyleIdx="0" presStyleCnt="1">
        <dgm:presLayoutVars>
          <dgm:chMax val="0"/>
          <dgm:bulletEnabled val="1"/>
        </dgm:presLayoutVars>
      </dgm:prSet>
      <dgm:spPr/>
      <dgm:t>
        <a:bodyPr/>
        <a:lstStyle/>
        <a:p>
          <a:endParaRPr lang="en-US"/>
        </a:p>
      </dgm:t>
    </dgm:pt>
  </dgm:ptLst>
  <dgm:cxnLst>
    <dgm:cxn modelId="{A223EFE9-FCA0-42A9-A49B-942AB5DFD5C1}" type="presOf" srcId="{268E0C22-0ADC-496B-8F2F-3117E280905C}" destId="{6D4673B6-6138-4EAE-935C-961371B4175C}" srcOrd="0" destOrd="0" presId="urn:microsoft.com/office/officeart/2005/8/layout/vList2"/>
    <dgm:cxn modelId="{789C441A-2ECB-4CBC-B90B-1D9E0B822613}" type="presOf" srcId="{70F5EF89-61AA-435C-B440-E14710318C2B}" destId="{A400E4E7-56C4-4A34-9E92-B4B11FE2349A}" srcOrd="0" destOrd="0" presId="urn:microsoft.com/office/officeart/2005/8/layout/vList2"/>
    <dgm:cxn modelId="{43D52F5D-92B7-48CA-A2A0-B81EA52BE39F}" srcId="{268E0C22-0ADC-496B-8F2F-3117E280905C}" destId="{70F5EF89-61AA-435C-B440-E14710318C2B}" srcOrd="0" destOrd="0" parTransId="{1A79E07C-697B-4FDC-A43F-FD0395317713}" sibTransId="{A0F098C1-7BF8-4568-927C-6E66BC48AFFD}"/>
    <dgm:cxn modelId="{53A4D553-1964-4BF6-A993-31B12BE19575}" type="presParOf" srcId="{6D4673B6-6138-4EAE-935C-961371B4175C}" destId="{A400E4E7-56C4-4A34-9E92-B4B11FE2349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3C6897-EB8D-4F20-9628-3AF5C5DC18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3DA760-E01E-47C6-9672-A3421011ACCC}">
      <dgm:prSet/>
      <dgm:spPr/>
      <dgm:t>
        <a:bodyPr/>
        <a:lstStyle/>
        <a:p>
          <a:r>
            <a:rPr lang="en-US"/>
            <a:t>Flexible to use</a:t>
          </a:r>
        </a:p>
      </dgm:t>
    </dgm:pt>
    <dgm:pt modelId="{5AB030C7-5758-4C36-8B76-FCFF1AB7092E}" type="parTrans" cxnId="{648F8770-2A5C-4B04-8BBB-332D24FCA2E6}">
      <dgm:prSet/>
      <dgm:spPr/>
      <dgm:t>
        <a:bodyPr/>
        <a:lstStyle/>
        <a:p>
          <a:endParaRPr lang="en-US"/>
        </a:p>
      </dgm:t>
    </dgm:pt>
    <dgm:pt modelId="{B286EF85-3021-4575-A142-9A476346964C}" type="sibTrans" cxnId="{648F8770-2A5C-4B04-8BBB-332D24FCA2E6}">
      <dgm:prSet/>
      <dgm:spPr/>
      <dgm:t>
        <a:bodyPr/>
        <a:lstStyle/>
        <a:p>
          <a:endParaRPr lang="en-US"/>
        </a:p>
      </dgm:t>
    </dgm:pt>
    <dgm:pt modelId="{17A49E73-5BC2-44E0-A1B2-731FF0CC5BBA}">
      <dgm:prSet custT="1"/>
      <dgm:spPr/>
      <dgm:t>
        <a:bodyPr/>
        <a:lstStyle/>
        <a:p>
          <a:pPr>
            <a:buNone/>
          </a:pPr>
          <a:r>
            <a:rPr lang="en-US" sz="2400" dirty="0"/>
            <a:t>Different foci</a:t>
          </a:r>
        </a:p>
      </dgm:t>
    </dgm:pt>
    <dgm:pt modelId="{467AF590-9C49-49E6-8FA8-A40E4870E606}" type="parTrans" cxnId="{13E6340E-5145-405C-9B35-3035289460D3}">
      <dgm:prSet/>
      <dgm:spPr/>
      <dgm:t>
        <a:bodyPr/>
        <a:lstStyle/>
        <a:p>
          <a:endParaRPr lang="en-US"/>
        </a:p>
      </dgm:t>
    </dgm:pt>
    <dgm:pt modelId="{A95E1F48-E2CE-40F7-995C-6CDD1200CB88}" type="sibTrans" cxnId="{13E6340E-5145-405C-9B35-3035289460D3}">
      <dgm:prSet/>
      <dgm:spPr/>
      <dgm:t>
        <a:bodyPr/>
        <a:lstStyle/>
        <a:p>
          <a:endParaRPr lang="en-US"/>
        </a:p>
      </dgm:t>
    </dgm:pt>
    <dgm:pt modelId="{C7DA90DC-B0A4-43EC-A330-D136EBB6948D}">
      <dgm:prSet custT="1"/>
      <dgm:spPr/>
      <dgm:t>
        <a:bodyPr/>
        <a:lstStyle/>
        <a:p>
          <a:r>
            <a:rPr lang="en-US" sz="2400" dirty="0"/>
            <a:t>Thanksgiving</a:t>
          </a:r>
        </a:p>
      </dgm:t>
    </dgm:pt>
    <dgm:pt modelId="{FAB828C6-1615-4771-9440-17E647EAAE0A}" type="parTrans" cxnId="{AC5A5B94-E478-43B4-AE21-F32498AC1C2D}">
      <dgm:prSet/>
      <dgm:spPr/>
      <dgm:t>
        <a:bodyPr/>
        <a:lstStyle/>
        <a:p>
          <a:endParaRPr lang="en-US"/>
        </a:p>
      </dgm:t>
    </dgm:pt>
    <dgm:pt modelId="{D7CB15C2-00C0-4BD8-A8F1-37E47161E318}" type="sibTrans" cxnId="{AC5A5B94-E478-43B4-AE21-F32498AC1C2D}">
      <dgm:prSet/>
      <dgm:spPr/>
      <dgm:t>
        <a:bodyPr/>
        <a:lstStyle/>
        <a:p>
          <a:endParaRPr lang="en-US"/>
        </a:p>
      </dgm:t>
    </dgm:pt>
    <dgm:pt modelId="{54E46AF5-CDD6-4AA1-A4AD-566189687168}">
      <dgm:prSet custT="1"/>
      <dgm:spPr/>
      <dgm:t>
        <a:bodyPr/>
        <a:lstStyle/>
        <a:p>
          <a:r>
            <a:rPr lang="en-US" sz="2400" dirty="0"/>
            <a:t>Other holidays</a:t>
          </a:r>
        </a:p>
      </dgm:t>
    </dgm:pt>
    <dgm:pt modelId="{5216FA09-B9FF-48D0-96D5-51D2BF293BB4}" type="parTrans" cxnId="{01C7945E-FB5B-4697-A606-074DBDD82DB5}">
      <dgm:prSet/>
      <dgm:spPr/>
      <dgm:t>
        <a:bodyPr/>
        <a:lstStyle/>
        <a:p>
          <a:endParaRPr lang="en-US"/>
        </a:p>
      </dgm:t>
    </dgm:pt>
    <dgm:pt modelId="{ADE6E2FC-B587-483A-B0F0-9043BBFEADC4}" type="sibTrans" cxnId="{01C7945E-FB5B-4697-A606-074DBDD82DB5}">
      <dgm:prSet/>
      <dgm:spPr/>
      <dgm:t>
        <a:bodyPr/>
        <a:lstStyle/>
        <a:p>
          <a:endParaRPr lang="en-US"/>
        </a:p>
      </dgm:t>
    </dgm:pt>
    <dgm:pt modelId="{CEF9FAAB-E4C3-4383-9C8F-B1DBD220391C}">
      <dgm:prSet custT="1"/>
      <dgm:spPr/>
      <dgm:t>
        <a:bodyPr/>
        <a:lstStyle/>
        <a:p>
          <a:r>
            <a:rPr lang="en-US" sz="2400" dirty="0"/>
            <a:t>Traditional food </a:t>
          </a:r>
        </a:p>
      </dgm:t>
    </dgm:pt>
    <dgm:pt modelId="{85E8BE58-1770-4D55-BBE6-F99AA1156774}" type="parTrans" cxnId="{A408342D-DA47-4A67-B43D-C9544B8BD4F3}">
      <dgm:prSet/>
      <dgm:spPr/>
      <dgm:t>
        <a:bodyPr/>
        <a:lstStyle/>
        <a:p>
          <a:endParaRPr lang="en-US"/>
        </a:p>
      </dgm:t>
    </dgm:pt>
    <dgm:pt modelId="{27A36EC3-D49C-4F9F-80C3-2F65D4DE4B69}" type="sibTrans" cxnId="{A408342D-DA47-4A67-B43D-C9544B8BD4F3}">
      <dgm:prSet/>
      <dgm:spPr/>
      <dgm:t>
        <a:bodyPr/>
        <a:lstStyle/>
        <a:p>
          <a:endParaRPr lang="en-US"/>
        </a:p>
      </dgm:t>
    </dgm:pt>
    <dgm:pt modelId="{989555A4-8A37-4012-AF9B-5F7A162A0AF2}">
      <dgm:prSet custT="1"/>
      <dgm:spPr/>
      <dgm:t>
        <a:bodyPr/>
        <a:lstStyle/>
        <a:p>
          <a:r>
            <a:rPr lang="en-US" sz="2400" dirty="0"/>
            <a:t>People (families, friends)</a:t>
          </a:r>
        </a:p>
      </dgm:t>
    </dgm:pt>
    <dgm:pt modelId="{DC606AFE-C690-4CD8-A5D8-28D864DBEC46}" type="parTrans" cxnId="{27805D5A-446B-4BD3-8A08-7C46C5735BA0}">
      <dgm:prSet/>
      <dgm:spPr/>
      <dgm:t>
        <a:bodyPr/>
        <a:lstStyle/>
        <a:p>
          <a:endParaRPr lang="en-US"/>
        </a:p>
      </dgm:t>
    </dgm:pt>
    <dgm:pt modelId="{4EA21372-BF4B-479A-8DD3-270BFEFDE981}" type="sibTrans" cxnId="{27805D5A-446B-4BD3-8A08-7C46C5735BA0}">
      <dgm:prSet/>
      <dgm:spPr/>
      <dgm:t>
        <a:bodyPr/>
        <a:lstStyle/>
        <a:p>
          <a:endParaRPr lang="en-US"/>
        </a:p>
      </dgm:t>
    </dgm:pt>
    <dgm:pt modelId="{8FDD0C67-452A-4AD5-9983-C76B3AD5282E}">
      <dgm:prSet/>
      <dgm:spPr/>
      <dgm:t>
        <a:bodyPr/>
        <a:lstStyle/>
        <a:p>
          <a:r>
            <a:rPr lang="en-US" dirty="0"/>
            <a:t>What else? </a:t>
          </a:r>
        </a:p>
      </dgm:t>
    </dgm:pt>
    <dgm:pt modelId="{B6672790-28AA-4600-AC6A-B4D1B4FA88C0}" type="parTrans" cxnId="{1B08F31C-EF36-4C93-8890-D4F01E166FD6}">
      <dgm:prSet/>
      <dgm:spPr/>
      <dgm:t>
        <a:bodyPr/>
        <a:lstStyle/>
        <a:p>
          <a:endParaRPr lang="en-US"/>
        </a:p>
      </dgm:t>
    </dgm:pt>
    <dgm:pt modelId="{B51FAD2C-C471-4B30-947B-E9CDA6A14F66}" type="sibTrans" cxnId="{1B08F31C-EF36-4C93-8890-D4F01E166FD6}">
      <dgm:prSet/>
      <dgm:spPr/>
      <dgm:t>
        <a:bodyPr/>
        <a:lstStyle/>
        <a:p>
          <a:endParaRPr lang="en-US"/>
        </a:p>
      </dgm:t>
    </dgm:pt>
    <dgm:pt modelId="{3CCE5E3B-103F-420D-B99E-128CD712E1B9}" type="pres">
      <dgm:prSet presAssocID="{3F3C6897-EB8D-4F20-9628-3AF5C5DC1883}" presName="linear" presStyleCnt="0">
        <dgm:presLayoutVars>
          <dgm:animLvl val="lvl"/>
          <dgm:resizeHandles val="exact"/>
        </dgm:presLayoutVars>
      </dgm:prSet>
      <dgm:spPr/>
      <dgm:t>
        <a:bodyPr/>
        <a:lstStyle/>
        <a:p>
          <a:endParaRPr lang="en-US"/>
        </a:p>
      </dgm:t>
    </dgm:pt>
    <dgm:pt modelId="{BE580BCE-0F24-45EE-85FE-EF772EEF2062}" type="pres">
      <dgm:prSet presAssocID="{B33DA760-E01E-47C6-9672-A3421011ACCC}" presName="parentText" presStyleLbl="node1" presStyleIdx="0" presStyleCnt="2" custScaleY="58206" custLinFactNeighborX="30927" custLinFactNeighborY="-49504">
        <dgm:presLayoutVars>
          <dgm:chMax val="0"/>
          <dgm:bulletEnabled val="1"/>
        </dgm:presLayoutVars>
      </dgm:prSet>
      <dgm:spPr/>
      <dgm:t>
        <a:bodyPr/>
        <a:lstStyle/>
        <a:p>
          <a:endParaRPr lang="en-US"/>
        </a:p>
      </dgm:t>
    </dgm:pt>
    <dgm:pt modelId="{7CA23D06-93EC-4885-BF6B-D4F2B45299AE}" type="pres">
      <dgm:prSet presAssocID="{B33DA760-E01E-47C6-9672-A3421011ACCC}" presName="childText" presStyleLbl="revTx" presStyleIdx="0" presStyleCnt="1" custLinFactNeighborX="-1066" custLinFactNeighborY="-420">
        <dgm:presLayoutVars>
          <dgm:bulletEnabled val="1"/>
        </dgm:presLayoutVars>
      </dgm:prSet>
      <dgm:spPr/>
      <dgm:t>
        <a:bodyPr/>
        <a:lstStyle/>
        <a:p>
          <a:endParaRPr lang="en-US"/>
        </a:p>
      </dgm:t>
    </dgm:pt>
    <dgm:pt modelId="{BC9A2B26-BD79-49B3-9E26-67D0617112EC}" type="pres">
      <dgm:prSet presAssocID="{8FDD0C67-452A-4AD5-9983-C76B3AD5282E}" presName="parentText" presStyleLbl="node1" presStyleIdx="1" presStyleCnt="2" custScaleY="67078" custLinFactNeighborX="-3" custLinFactNeighborY="23507">
        <dgm:presLayoutVars>
          <dgm:chMax val="0"/>
          <dgm:bulletEnabled val="1"/>
        </dgm:presLayoutVars>
      </dgm:prSet>
      <dgm:spPr/>
      <dgm:t>
        <a:bodyPr/>
        <a:lstStyle/>
        <a:p>
          <a:endParaRPr lang="en-US"/>
        </a:p>
      </dgm:t>
    </dgm:pt>
  </dgm:ptLst>
  <dgm:cxnLst>
    <dgm:cxn modelId="{5FDF6BAB-1EF9-4538-B5B6-1D1ED58F0313}" type="presOf" srcId="{17A49E73-5BC2-44E0-A1B2-731FF0CC5BBA}" destId="{7CA23D06-93EC-4885-BF6B-D4F2B45299AE}" srcOrd="0" destOrd="0" presId="urn:microsoft.com/office/officeart/2005/8/layout/vList2"/>
    <dgm:cxn modelId="{748B213D-AA28-4AD5-BB70-37D909D560C2}" type="presOf" srcId="{B33DA760-E01E-47C6-9672-A3421011ACCC}" destId="{BE580BCE-0F24-45EE-85FE-EF772EEF2062}" srcOrd="0" destOrd="0" presId="urn:microsoft.com/office/officeart/2005/8/layout/vList2"/>
    <dgm:cxn modelId="{27805D5A-446B-4BD3-8A08-7C46C5735BA0}" srcId="{17A49E73-5BC2-44E0-A1B2-731FF0CC5BBA}" destId="{989555A4-8A37-4012-AF9B-5F7A162A0AF2}" srcOrd="3" destOrd="0" parTransId="{DC606AFE-C690-4CD8-A5D8-28D864DBEC46}" sibTransId="{4EA21372-BF4B-479A-8DD3-270BFEFDE981}"/>
    <dgm:cxn modelId="{C47B3F56-8FED-4078-AB0F-8951AA06ACAF}" type="presOf" srcId="{C7DA90DC-B0A4-43EC-A330-D136EBB6948D}" destId="{7CA23D06-93EC-4885-BF6B-D4F2B45299AE}" srcOrd="0" destOrd="1" presId="urn:microsoft.com/office/officeart/2005/8/layout/vList2"/>
    <dgm:cxn modelId="{EDD32FCF-4F81-4D1C-9195-06AB803B1F05}" type="presOf" srcId="{8FDD0C67-452A-4AD5-9983-C76B3AD5282E}" destId="{BC9A2B26-BD79-49B3-9E26-67D0617112EC}" srcOrd="0" destOrd="0" presId="urn:microsoft.com/office/officeart/2005/8/layout/vList2"/>
    <dgm:cxn modelId="{1B08F31C-EF36-4C93-8890-D4F01E166FD6}" srcId="{3F3C6897-EB8D-4F20-9628-3AF5C5DC1883}" destId="{8FDD0C67-452A-4AD5-9983-C76B3AD5282E}" srcOrd="1" destOrd="0" parTransId="{B6672790-28AA-4600-AC6A-B4D1B4FA88C0}" sibTransId="{B51FAD2C-C471-4B30-947B-E9CDA6A14F66}"/>
    <dgm:cxn modelId="{73213695-D5BB-49D4-9A22-7243A7CCC02E}" type="presOf" srcId="{3F3C6897-EB8D-4F20-9628-3AF5C5DC1883}" destId="{3CCE5E3B-103F-420D-B99E-128CD712E1B9}" srcOrd="0" destOrd="0" presId="urn:microsoft.com/office/officeart/2005/8/layout/vList2"/>
    <dgm:cxn modelId="{A408342D-DA47-4A67-B43D-C9544B8BD4F3}" srcId="{17A49E73-5BC2-44E0-A1B2-731FF0CC5BBA}" destId="{CEF9FAAB-E4C3-4383-9C8F-B1DBD220391C}" srcOrd="2" destOrd="0" parTransId="{85E8BE58-1770-4D55-BBE6-F99AA1156774}" sibTransId="{27A36EC3-D49C-4F9F-80C3-2F65D4DE4B69}"/>
    <dgm:cxn modelId="{AC5A5B94-E478-43B4-AE21-F32498AC1C2D}" srcId="{17A49E73-5BC2-44E0-A1B2-731FF0CC5BBA}" destId="{C7DA90DC-B0A4-43EC-A330-D136EBB6948D}" srcOrd="0" destOrd="0" parTransId="{FAB828C6-1615-4771-9440-17E647EAAE0A}" sibTransId="{D7CB15C2-00C0-4BD8-A8F1-37E47161E318}"/>
    <dgm:cxn modelId="{648F8770-2A5C-4B04-8BBB-332D24FCA2E6}" srcId="{3F3C6897-EB8D-4F20-9628-3AF5C5DC1883}" destId="{B33DA760-E01E-47C6-9672-A3421011ACCC}" srcOrd="0" destOrd="0" parTransId="{5AB030C7-5758-4C36-8B76-FCFF1AB7092E}" sibTransId="{B286EF85-3021-4575-A142-9A476346964C}"/>
    <dgm:cxn modelId="{13E6340E-5145-405C-9B35-3035289460D3}" srcId="{B33DA760-E01E-47C6-9672-A3421011ACCC}" destId="{17A49E73-5BC2-44E0-A1B2-731FF0CC5BBA}" srcOrd="0" destOrd="0" parTransId="{467AF590-9C49-49E6-8FA8-A40E4870E606}" sibTransId="{A95E1F48-E2CE-40F7-995C-6CDD1200CB88}"/>
    <dgm:cxn modelId="{91F0F816-3115-4ADA-A37F-E716FF281C17}" type="presOf" srcId="{CEF9FAAB-E4C3-4383-9C8F-B1DBD220391C}" destId="{7CA23D06-93EC-4885-BF6B-D4F2B45299AE}" srcOrd="0" destOrd="3" presId="urn:microsoft.com/office/officeart/2005/8/layout/vList2"/>
    <dgm:cxn modelId="{01C7945E-FB5B-4697-A606-074DBDD82DB5}" srcId="{17A49E73-5BC2-44E0-A1B2-731FF0CC5BBA}" destId="{54E46AF5-CDD6-4AA1-A4AD-566189687168}" srcOrd="1" destOrd="0" parTransId="{5216FA09-B9FF-48D0-96D5-51D2BF293BB4}" sibTransId="{ADE6E2FC-B587-483A-B0F0-9043BBFEADC4}"/>
    <dgm:cxn modelId="{6154CD74-E957-4114-AE82-34222A19BDD5}" type="presOf" srcId="{989555A4-8A37-4012-AF9B-5F7A162A0AF2}" destId="{7CA23D06-93EC-4885-BF6B-D4F2B45299AE}" srcOrd="0" destOrd="4" presId="urn:microsoft.com/office/officeart/2005/8/layout/vList2"/>
    <dgm:cxn modelId="{8C40793D-46EA-499A-8E22-42B8874FA805}" type="presOf" srcId="{54E46AF5-CDD6-4AA1-A4AD-566189687168}" destId="{7CA23D06-93EC-4885-BF6B-D4F2B45299AE}" srcOrd="0" destOrd="2" presId="urn:microsoft.com/office/officeart/2005/8/layout/vList2"/>
    <dgm:cxn modelId="{170BE0E9-BD9D-4E8C-B1FA-F5162B776A6D}" type="presParOf" srcId="{3CCE5E3B-103F-420D-B99E-128CD712E1B9}" destId="{BE580BCE-0F24-45EE-85FE-EF772EEF2062}" srcOrd="0" destOrd="0" presId="urn:microsoft.com/office/officeart/2005/8/layout/vList2"/>
    <dgm:cxn modelId="{0E3ABE3C-CB8D-48D9-BC4A-1F00B5FAB0B0}" type="presParOf" srcId="{3CCE5E3B-103F-420D-B99E-128CD712E1B9}" destId="{7CA23D06-93EC-4885-BF6B-D4F2B45299AE}" srcOrd="1" destOrd="0" presId="urn:microsoft.com/office/officeart/2005/8/layout/vList2"/>
    <dgm:cxn modelId="{F378C208-7E4A-4E34-86AD-9966B7001003}" type="presParOf" srcId="{3CCE5E3B-103F-420D-B99E-128CD712E1B9}" destId="{BC9A2B26-BD79-49B3-9E26-67D0617112E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DD7A88-8489-44B0-8D65-F679B2E12AF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0A43CD7-38EC-48DF-AF98-37EBCF929C95}">
      <dgm:prSet phldrT="[Text]"/>
      <dgm:spPr/>
      <dgm:t>
        <a:bodyPr/>
        <a:lstStyle/>
        <a:p>
          <a:r>
            <a:rPr lang="en-US" dirty="0"/>
            <a:t> </a:t>
          </a:r>
        </a:p>
      </dgm:t>
    </dgm:pt>
    <dgm:pt modelId="{200EA9AF-0246-45A9-8696-2E7DAE320E03}" type="parTrans" cxnId="{023EFAE4-1165-4257-9411-EBE7E6EFCB2D}">
      <dgm:prSet/>
      <dgm:spPr/>
      <dgm:t>
        <a:bodyPr/>
        <a:lstStyle/>
        <a:p>
          <a:endParaRPr lang="en-US"/>
        </a:p>
      </dgm:t>
    </dgm:pt>
    <dgm:pt modelId="{3E3FB9B0-3D7B-494E-A06E-53EBB95734D8}" type="sibTrans" cxnId="{023EFAE4-1165-4257-9411-EBE7E6EFCB2D}">
      <dgm:prSet/>
      <dgm:spPr/>
      <dgm:t>
        <a:bodyPr/>
        <a:lstStyle/>
        <a:p>
          <a:endParaRPr lang="en-US"/>
        </a:p>
      </dgm:t>
    </dgm:pt>
    <dgm:pt modelId="{92796051-65A5-4027-9C04-5074FD0A2CAC}">
      <dgm:prSet phldrT="[Text]"/>
      <dgm:spPr>
        <a:solidFill>
          <a:schemeClr val="accent2"/>
        </a:solidFill>
      </dgm:spPr>
      <dgm:t>
        <a:bodyPr/>
        <a:lstStyle/>
        <a:p>
          <a:r>
            <a:rPr lang="en-US" dirty="0"/>
            <a:t> </a:t>
          </a:r>
        </a:p>
      </dgm:t>
    </dgm:pt>
    <dgm:pt modelId="{8C5CDAD9-8AAA-4D99-96E9-0EF1939D8FDC}" type="parTrans" cxnId="{4A4FF8C9-2D65-465E-8890-F28F2378BFD8}">
      <dgm:prSet/>
      <dgm:spPr/>
      <dgm:t>
        <a:bodyPr/>
        <a:lstStyle/>
        <a:p>
          <a:endParaRPr lang="en-US"/>
        </a:p>
      </dgm:t>
    </dgm:pt>
    <dgm:pt modelId="{2DDD18A2-B1EB-4830-B999-3A88206FAD3D}" type="sibTrans" cxnId="{4A4FF8C9-2D65-465E-8890-F28F2378BFD8}">
      <dgm:prSet/>
      <dgm:spPr/>
      <dgm:t>
        <a:bodyPr/>
        <a:lstStyle/>
        <a:p>
          <a:endParaRPr lang="en-US"/>
        </a:p>
      </dgm:t>
    </dgm:pt>
    <dgm:pt modelId="{71A08A9F-8272-4873-8EC0-0DBDE4F7F5DD}">
      <dgm:prSet phldrT="[Text]"/>
      <dgm:spPr>
        <a:solidFill>
          <a:srgbClr val="FFFF00"/>
        </a:solidFill>
      </dgm:spPr>
      <dgm:t>
        <a:bodyPr/>
        <a:lstStyle/>
        <a:p>
          <a:r>
            <a:rPr lang="en-US" dirty="0"/>
            <a:t> </a:t>
          </a:r>
        </a:p>
      </dgm:t>
    </dgm:pt>
    <dgm:pt modelId="{8F85B56C-00E7-4523-8052-1FCDC5326B7A}" type="parTrans" cxnId="{C8D92B4D-91D5-4298-9F8B-2831BEFD4DB7}">
      <dgm:prSet/>
      <dgm:spPr/>
      <dgm:t>
        <a:bodyPr/>
        <a:lstStyle/>
        <a:p>
          <a:endParaRPr lang="en-US"/>
        </a:p>
      </dgm:t>
    </dgm:pt>
    <dgm:pt modelId="{08C62EEC-7974-4109-8BA7-840BC58503EA}" type="sibTrans" cxnId="{C8D92B4D-91D5-4298-9F8B-2831BEFD4DB7}">
      <dgm:prSet/>
      <dgm:spPr/>
      <dgm:t>
        <a:bodyPr/>
        <a:lstStyle/>
        <a:p>
          <a:endParaRPr lang="en-US"/>
        </a:p>
      </dgm:t>
    </dgm:pt>
    <dgm:pt modelId="{A44464EE-D747-468C-8EA4-C5B4F9A0DFF9}">
      <dgm:prSet phldrT="[Text]"/>
      <dgm:spPr>
        <a:solidFill>
          <a:srgbClr val="FF0000"/>
        </a:solidFill>
      </dgm:spPr>
      <dgm:t>
        <a:bodyPr/>
        <a:lstStyle/>
        <a:p>
          <a:r>
            <a:rPr lang="en-US" dirty="0"/>
            <a:t> </a:t>
          </a:r>
        </a:p>
      </dgm:t>
    </dgm:pt>
    <dgm:pt modelId="{F0467174-1C74-465C-83D1-D35700F7D74A}" type="parTrans" cxnId="{8B649221-0C6E-40C5-9E22-F9FD8076DD13}">
      <dgm:prSet/>
      <dgm:spPr/>
      <dgm:t>
        <a:bodyPr/>
        <a:lstStyle/>
        <a:p>
          <a:endParaRPr lang="en-US"/>
        </a:p>
      </dgm:t>
    </dgm:pt>
    <dgm:pt modelId="{C528DD5B-529B-4642-9EF7-D4FA8BD975D1}" type="sibTrans" cxnId="{8B649221-0C6E-40C5-9E22-F9FD8076DD13}">
      <dgm:prSet/>
      <dgm:spPr/>
      <dgm:t>
        <a:bodyPr/>
        <a:lstStyle/>
        <a:p>
          <a:endParaRPr lang="en-US"/>
        </a:p>
      </dgm:t>
    </dgm:pt>
    <dgm:pt modelId="{EFE8683A-3162-4307-BBA9-74EA1EF7D85E}">
      <dgm:prSet phldrT="[Text]" custT="1"/>
      <dgm:spPr>
        <a:solidFill>
          <a:srgbClr val="00B050"/>
        </a:solidFill>
      </dgm:spPr>
      <dgm:t>
        <a:bodyPr/>
        <a:lstStyle/>
        <a:p>
          <a:r>
            <a:rPr lang="en-US" sz="2400" dirty="0">
              <a:solidFill>
                <a:schemeClr val="tx1"/>
              </a:solidFill>
            </a:rPr>
            <a:t> green</a:t>
          </a:r>
        </a:p>
      </dgm:t>
    </dgm:pt>
    <dgm:pt modelId="{B2AD85D8-CEDA-4AB1-B5F0-71BB00290411}" type="parTrans" cxnId="{B0EC2DE1-3B2E-4751-8658-1E6D935DCFB0}">
      <dgm:prSet/>
      <dgm:spPr/>
      <dgm:t>
        <a:bodyPr/>
        <a:lstStyle/>
        <a:p>
          <a:endParaRPr lang="en-US"/>
        </a:p>
      </dgm:t>
    </dgm:pt>
    <dgm:pt modelId="{32DF3CAE-F322-480B-B686-FA5B99688A0F}" type="sibTrans" cxnId="{B0EC2DE1-3B2E-4751-8658-1E6D935DCFB0}">
      <dgm:prSet/>
      <dgm:spPr/>
      <dgm:t>
        <a:bodyPr/>
        <a:lstStyle/>
        <a:p>
          <a:endParaRPr lang="en-US"/>
        </a:p>
      </dgm:t>
    </dgm:pt>
    <dgm:pt modelId="{A0371AF8-32F5-4DF5-9036-44F76B107758}">
      <dgm:prSet phldrT="[Text]"/>
      <dgm:spPr>
        <a:solidFill>
          <a:srgbClr val="7030A0"/>
        </a:solidFill>
      </dgm:spPr>
      <dgm:t>
        <a:bodyPr/>
        <a:lstStyle/>
        <a:p>
          <a:r>
            <a:rPr lang="en-US"/>
            <a:t> </a:t>
          </a:r>
        </a:p>
      </dgm:t>
    </dgm:pt>
    <dgm:pt modelId="{2129D7B9-BCD7-45D6-A32A-33F40AEDEE9C}" type="parTrans" cxnId="{6B7C42B4-2C51-41E7-ACD2-E425A52155A5}">
      <dgm:prSet/>
      <dgm:spPr/>
      <dgm:t>
        <a:bodyPr/>
        <a:lstStyle/>
        <a:p>
          <a:endParaRPr lang="en-US"/>
        </a:p>
      </dgm:t>
    </dgm:pt>
    <dgm:pt modelId="{5C838A52-C9BC-4D27-B3B6-CF7DCD079387}" type="sibTrans" cxnId="{6B7C42B4-2C51-41E7-ACD2-E425A52155A5}">
      <dgm:prSet/>
      <dgm:spPr/>
      <dgm:t>
        <a:bodyPr/>
        <a:lstStyle/>
        <a:p>
          <a:endParaRPr lang="en-US"/>
        </a:p>
      </dgm:t>
    </dgm:pt>
    <dgm:pt modelId="{405EBB91-A84A-4B61-8803-6610298B2B12}" type="pres">
      <dgm:prSet presAssocID="{F2DD7A88-8489-44B0-8D65-F679B2E12AF6}" presName="diagram" presStyleCnt="0">
        <dgm:presLayoutVars>
          <dgm:dir/>
          <dgm:resizeHandles val="exact"/>
        </dgm:presLayoutVars>
      </dgm:prSet>
      <dgm:spPr/>
      <dgm:t>
        <a:bodyPr/>
        <a:lstStyle/>
        <a:p>
          <a:endParaRPr lang="en-US"/>
        </a:p>
      </dgm:t>
    </dgm:pt>
    <dgm:pt modelId="{47BFF2C9-E5C8-435F-AEE5-A8A7A6E5063D}" type="pres">
      <dgm:prSet presAssocID="{90A43CD7-38EC-48DF-AF98-37EBCF929C95}" presName="node" presStyleLbl="node1" presStyleIdx="0" presStyleCnt="6" custLinFactNeighborX="-9140" custLinFactNeighborY="-214">
        <dgm:presLayoutVars>
          <dgm:bulletEnabled val="1"/>
        </dgm:presLayoutVars>
      </dgm:prSet>
      <dgm:spPr/>
      <dgm:t>
        <a:bodyPr/>
        <a:lstStyle/>
        <a:p>
          <a:endParaRPr lang="en-US"/>
        </a:p>
      </dgm:t>
    </dgm:pt>
    <dgm:pt modelId="{CAA28748-A329-4F11-B185-BCDA0C374D31}" type="pres">
      <dgm:prSet presAssocID="{3E3FB9B0-3D7B-494E-A06E-53EBB95734D8}" presName="sibTrans" presStyleCnt="0"/>
      <dgm:spPr/>
    </dgm:pt>
    <dgm:pt modelId="{57E88916-FD7E-400D-A4FD-97DFA91AC85C}" type="pres">
      <dgm:prSet presAssocID="{92796051-65A5-4027-9C04-5074FD0A2CAC}" presName="node" presStyleLbl="node1" presStyleIdx="1" presStyleCnt="6" custLinFactNeighborX="2976" custLinFactNeighborY="0">
        <dgm:presLayoutVars>
          <dgm:bulletEnabled val="1"/>
        </dgm:presLayoutVars>
      </dgm:prSet>
      <dgm:spPr/>
      <dgm:t>
        <a:bodyPr/>
        <a:lstStyle/>
        <a:p>
          <a:endParaRPr lang="en-US"/>
        </a:p>
      </dgm:t>
    </dgm:pt>
    <dgm:pt modelId="{D8434CB2-0899-4030-B739-79AB18D4E9A9}" type="pres">
      <dgm:prSet presAssocID="{2DDD18A2-B1EB-4830-B999-3A88206FAD3D}" presName="sibTrans" presStyleCnt="0"/>
      <dgm:spPr/>
    </dgm:pt>
    <dgm:pt modelId="{7B4F14AB-7600-499B-B850-C3BC0DF21866}" type="pres">
      <dgm:prSet presAssocID="{71A08A9F-8272-4873-8EC0-0DBDE4F7F5DD}" presName="node" presStyleLbl="node1" presStyleIdx="2" presStyleCnt="6" custLinFactNeighborX="-9140" custLinFactNeighborY="-2630">
        <dgm:presLayoutVars>
          <dgm:bulletEnabled val="1"/>
        </dgm:presLayoutVars>
      </dgm:prSet>
      <dgm:spPr/>
      <dgm:t>
        <a:bodyPr/>
        <a:lstStyle/>
        <a:p>
          <a:endParaRPr lang="en-US"/>
        </a:p>
      </dgm:t>
    </dgm:pt>
    <dgm:pt modelId="{F3529472-E883-48FA-AAEE-FF46FDE7FD4A}" type="pres">
      <dgm:prSet presAssocID="{08C62EEC-7974-4109-8BA7-840BC58503EA}" presName="sibTrans" presStyleCnt="0"/>
      <dgm:spPr/>
    </dgm:pt>
    <dgm:pt modelId="{8D998700-E94C-41A8-B34C-71E178739C1B}" type="pres">
      <dgm:prSet presAssocID="{A44464EE-D747-468C-8EA4-C5B4F9A0DFF9}" presName="node" presStyleLbl="node1" presStyleIdx="3" presStyleCnt="6" custLinFactNeighborX="2976" custLinFactNeighborY="0">
        <dgm:presLayoutVars>
          <dgm:bulletEnabled val="1"/>
        </dgm:presLayoutVars>
      </dgm:prSet>
      <dgm:spPr/>
      <dgm:t>
        <a:bodyPr/>
        <a:lstStyle/>
        <a:p>
          <a:endParaRPr lang="en-US"/>
        </a:p>
      </dgm:t>
    </dgm:pt>
    <dgm:pt modelId="{3252141A-F9DB-406F-BCCB-0938D1909370}" type="pres">
      <dgm:prSet presAssocID="{C528DD5B-529B-4642-9EF7-D4FA8BD975D1}" presName="sibTrans" presStyleCnt="0"/>
      <dgm:spPr/>
    </dgm:pt>
    <dgm:pt modelId="{819A1F9B-7BD5-4ADB-8FD7-C45F6ACBED04}" type="pres">
      <dgm:prSet presAssocID="{EFE8683A-3162-4307-BBA9-74EA1EF7D85E}" presName="node" presStyleLbl="node1" presStyleIdx="4" presStyleCnt="6" custLinFactNeighborX="-10845" custLinFactNeighborY="1383">
        <dgm:presLayoutVars>
          <dgm:bulletEnabled val="1"/>
        </dgm:presLayoutVars>
      </dgm:prSet>
      <dgm:spPr/>
      <dgm:t>
        <a:bodyPr/>
        <a:lstStyle/>
        <a:p>
          <a:endParaRPr lang="en-US"/>
        </a:p>
      </dgm:t>
    </dgm:pt>
    <dgm:pt modelId="{0ED16F8E-EFCD-4BCC-8564-155913585AEB}" type="pres">
      <dgm:prSet presAssocID="{32DF3CAE-F322-480B-B686-FA5B99688A0F}" presName="sibTrans" presStyleCnt="0"/>
      <dgm:spPr/>
    </dgm:pt>
    <dgm:pt modelId="{5C304ABF-E131-48F0-86DA-B37A0A7DF10F}" type="pres">
      <dgm:prSet presAssocID="{A0371AF8-32F5-4DF5-9036-44F76B107758}" presName="node" presStyleLbl="node1" presStyleIdx="5" presStyleCnt="6" custLinFactNeighborX="4158" custLinFactNeighborY="214">
        <dgm:presLayoutVars>
          <dgm:bulletEnabled val="1"/>
        </dgm:presLayoutVars>
      </dgm:prSet>
      <dgm:spPr/>
      <dgm:t>
        <a:bodyPr/>
        <a:lstStyle/>
        <a:p>
          <a:endParaRPr lang="en-US"/>
        </a:p>
      </dgm:t>
    </dgm:pt>
  </dgm:ptLst>
  <dgm:cxnLst>
    <dgm:cxn modelId="{023EFAE4-1165-4257-9411-EBE7E6EFCB2D}" srcId="{F2DD7A88-8489-44B0-8D65-F679B2E12AF6}" destId="{90A43CD7-38EC-48DF-AF98-37EBCF929C95}" srcOrd="0" destOrd="0" parTransId="{200EA9AF-0246-45A9-8696-2E7DAE320E03}" sibTransId="{3E3FB9B0-3D7B-494E-A06E-53EBB95734D8}"/>
    <dgm:cxn modelId="{4E33B494-B009-40A0-AF9F-BB0E85D265DE}" type="presOf" srcId="{A0371AF8-32F5-4DF5-9036-44F76B107758}" destId="{5C304ABF-E131-48F0-86DA-B37A0A7DF10F}" srcOrd="0" destOrd="0" presId="urn:microsoft.com/office/officeart/2005/8/layout/default"/>
    <dgm:cxn modelId="{B0EC2DE1-3B2E-4751-8658-1E6D935DCFB0}" srcId="{F2DD7A88-8489-44B0-8D65-F679B2E12AF6}" destId="{EFE8683A-3162-4307-BBA9-74EA1EF7D85E}" srcOrd="4" destOrd="0" parTransId="{B2AD85D8-CEDA-4AB1-B5F0-71BB00290411}" sibTransId="{32DF3CAE-F322-480B-B686-FA5B99688A0F}"/>
    <dgm:cxn modelId="{4C228670-342A-4D5D-BBF8-B749636519AB}" type="presOf" srcId="{A44464EE-D747-468C-8EA4-C5B4F9A0DFF9}" destId="{8D998700-E94C-41A8-B34C-71E178739C1B}" srcOrd="0" destOrd="0" presId="urn:microsoft.com/office/officeart/2005/8/layout/default"/>
    <dgm:cxn modelId="{8B649221-0C6E-40C5-9E22-F9FD8076DD13}" srcId="{F2DD7A88-8489-44B0-8D65-F679B2E12AF6}" destId="{A44464EE-D747-468C-8EA4-C5B4F9A0DFF9}" srcOrd="3" destOrd="0" parTransId="{F0467174-1C74-465C-83D1-D35700F7D74A}" sibTransId="{C528DD5B-529B-4642-9EF7-D4FA8BD975D1}"/>
    <dgm:cxn modelId="{7C9459FE-DCD7-4842-8C96-A38681B6BF4F}" type="presOf" srcId="{EFE8683A-3162-4307-BBA9-74EA1EF7D85E}" destId="{819A1F9B-7BD5-4ADB-8FD7-C45F6ACBED04}" srcOrd="0" destOrd="0" presId="urn:microsoft.com/office/officeart/2005/8/layout/default"/>
    <dgm:cxn modelId="{2152F694-ED23-465F-A2FA-EE2FB340C2F2}" type="presOf" srcId="{92796051-65A5-4027-9C04-5074FD0A2CAC}" destId="{57E88916-FD7E-400D-A4FD-97DFA91AC85C}" srcOrd="0" destOrd="0" presId="urn:microsoft.com/office/officeart/2005/8/layout/default"/>
    <dgm:cxn modelId="{9092630F-D44C-4A3B-8900-96562E67185C}" type="presOf" srcId="{90A43CD7-38EC-48DF-AF98-37EBCF929C95}" destId="{47BFF2C9-E5C8-435F-AEE5-A8A7A6E5063D}" srcOrd="0" destOrd="0" presId="urn:microsoft.com/office/officeart/2005/8/layout/default"/>
    <dgm:cxn modelId="{4A4FF8C9-2D65-465E-8890-F28F2378BFD8}" srcId="{F2DD7A88-8489-44B0-8D65-F679B2E12AF6}" destId="{92796051-65A5-4027-9C04-5074FD0A2CAC}" srcOrd="1" destOrd="0" parTransId="{8C5CDAD9-8AAA-4D99-96E9-0EF1939D8FDC}" sibTransId="{2DDD18A2-B1EB-4830-B999-3A88206FAD3D}"/>
    <dgm:cxn modelId="{6B7C42B4-2C51-41E7-ACD2-E425A52155A5}" srcId="{F2DD7A88-8489-44B0-8D65-F679B2E12AF6}" destId="{A0371AF8-32F5-4DF5-9036-44F76B107758}" srcOrd="5" destOrd="0" parTransId="{2129D7B9-BCD7-45D6-A32A-33F40AEDEE9C}" sibTransId="{5C838A52-C9BC-4D27-B3B6-CF7DCD079387}"/>
    <dgm:cxn modelId="{C8D92B4D-91D5-4298-9F8B-2831BEFD4DB7}" srcId="{F2DD7A88-8489-44B0-8D65-F679B2E12AF6}" destId="{71A08A9F-8272-4873-8EC0-0DBDE4F7F5DD}" srcOrd="2" destOrd="0" parTransId="{8F85B56C-00E7-4523-8052-1FCDC5326B7A}" sibTransId="{08C62EEC-7974-4109-8BA7-840BC58503EA}"/>
    <dgm:cxn modelId="{1718E719-D714-4478-A4DD-E758ABA8B094}" type="presOf" srcId="{71A08A9F-8272-4873-8EC0-0DBDE4F7F5DD}" destId="{7B4F14AB-7600-499B-B850-C3BC0DF21866}" srcOrd="0" destOrd="0" presId="urn:microsoft.com/office/officeart/2005/8/layout/default"/>
    <dgm:cxn modelId="{9D76F948-4FFB-46BA-AD6E-CD792F357AE0}" type="presOf" srcId="{F2DD7A88-8489-44B0-8D65-F679B2E12AF6}" destId="{405EBB91-A84A-4B61-8803-6610298B2B12}" srcOrd="0" destOrd="0" presId="urn:microsoft.com/office/officeart/2005/8/layout/default"/>
    <dgm:cxn modelId="{304C0411-D784-47E2-9D8C-4629B7D36258}" type="presParOf" srcId="{405EBB91-A84A-4B61-8803-6610298B2B12}" destId="{47BFF2C9-E5C8-435F-AEE5-A8A7A6E5063D}" srcOrd="0" destOrd="0" presId="urn:microsoft.com/office/officeart/2005/8/layout/default"/>
    <dgm:cxn modelId="{C6E0F0A2-3A02-413F-B639-B4E653B2DEA7}" type="presParOf" srcId="{405EBB91-A84A-4B61-8803-6610298B2B12}" destId="{CAA28748-A329-4F11-B185-BCDA0C374D31}" srcOrd="1" destOrd="0" presId="urn:microsoft.com/office/officeart/2005/8/layout/default"/>
    <dgm:cxn modelId="{D595E4C6-376C-4BEB-993D-AD58F00B1050}" type="presParOf" srcId="{405EBB91-A84A-4B61-8803-6610298B2B12}" destId="{57E88916-FD7E-400D-A4FD-97DFA91AC85C}" srcOrd="2" destOrd="0" presId="urn:microsoft.com/office/officeart/2005/8/layout/default"/>
    <dgm:cxn modelId="{57749E6A-E720-454D-8350-2E3F968A954D}" type="presParOf" srcId="{405EBB91-A84A-4B61-8803-6610298B2B12}" destId="{D8434CB2-0899-4030-B739-79AB18D4E9A9}" srcOrd="3" destOrd="0" presId="urn:microsoft.com/office/officeart/2005/8/layout/default"/>
    <dgm:cxn modelId="{7804AD61-16F5-431C-AE7A-E6E90E7BC1F9}" type="presParOf" srcId="{405EBB91-A84A-4B61-8803-6610298B2B12}" destId="{7B4F14AB-7600-499B-B850-C3BC0DF21866}" srcOrd="4" destOrd="0" presId="urn:microsoft.com/office/officeart/2005/8/layout/default"/>
    <dgm:cxn modelId="{339F4E24-58EE-49CD-9447-1AA5A915E40A}" type="presParOf" srcId="{405EBB91-A84A-4B61-8803-6610298B2B12}" destId="{F3529472-E883-48FA-AAEE-FF46FDE7FD4A}" srcOrd="5" destOrd="0" presId="urn:microsoft.com/office/officeart/2005/8/layout/default"/>
    <dgm:cxn modelId="{75DE083F-22C8-45D5-BAA3-247318EDCDA7}" type="presParOf" srcId="{405EBB91-A84A-4B61-8803-6610298B2B12}" destId="{8D998700-E94C-41A8-B34C-71E178739C1B}" srcOrd="6" destOrd="0" presId="urn:microsoft.com/office/officeart/2005/8/layout/default"/>
    <dgm:cxn modelId="{D45FBE9C-D1BC-431B-84A6-D22D3DE2A15F}" type="presParOf" srcId="{405EBB91-A84A-4B61-8803-6610298B2B12}" destId="{3252141A-F9DB-406F-BCCB-0938D1909370}" srcOrd="7" destOrd="0" presId="urn:microsoft.com/office/officeart/2005/8/layout/default"/>
    <dgm:cxn modelId="{BF4F0116-CBB7-4BBB-AF8D-F81FDFC96EAD}" type="presParOf" srcId="{405EBB91-A84A-4B61-8803-6610298B2B12}" destId="{819A1F9B-7BD5-4ADB-8FD7-C45F6ACBED04}" srcOrd="8" destOrd="0" presId="urn:microsoft.com/office/officeart/2005/8/layout/default"/>
    <dgm:cxn modelId="{90A266CC-5DC0-45FB-A56C-27AC93974F8A}" type="presParOf" srcId="{405EBB91-A84A-4B61-8803-6610298B2B12}" destId="{0ED16F8E-EFCD-4BCC-8564-155913585AEB}" srcOrd="9" destOrd="0" presId="urn:microsoft.com/office/officeart/2005/8/layout/default"/>
    <dgm:cxn modelId="{AA28238B-F568-4CCB-B015-A61834861B73}" type="presParOf" srcId="{405EBB91-A84A-4B61-8803-6610298B2B12}" destId="{5C304ABF-E131-48F0-86DA-B37A0A7DF10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0AFDA8-F880-4195-903D-56CD3591D1B9}" type="doc">
      <dgm:prSet loTypeId="urn:microsoft.com/office/officeart/2005/8/layout/hList1" loCatId="list" qsTypeId="urn:microsoft.com/office/officeart/2005/8/quickstyle/simple1" qsCatId="simple" csTypeId="urn:microsoft.com/office/officeart/2005/8/colors/colorful5" csCatId="colorful"/>
      <dgm:spPr/>
      <dgm:t>
        <a:bodyPr/>
        <a:lstStyle/>
        <a:p>
          <a:endParaRPr lang="en-US"/>
        </a:p>
      </dgm:t>
    </dgm:pt>
    <dgm:pt modelId="{4B025399-E2CF-4713-87D6-FA3E3006E392}">
      <dgm:prSet/>
      <dgm:spPr/>
      <dgm:t>
        <a:bodyPr/>
        <a:lstStyle/>
        <a:p>
          <a:r>
            <a:rPr lang="en-US"/>
            <a:t>Word cards</a:t>
          </a:r>
        </a:p>
      </dgm:t>
    </dgm:pt>
    <dgm:pt modelId="{07719071-3C51-4A8F-914D-5AB1D7E22AE7}" type="parTrans" cxnId="{A37B6A3C-1F75-42F6-BB71-FBC3D9CD8D4D}">
      <dgm:prSet/>
      <dgm:spPr/>
      <dgm:t>
        <a:bodyPr/>
        <a:lstStyle/>
        <a:p>
          <a:endParaRPr lang="en-US"/>
        </a:p>
      </dgm:t>
    </dgm:pt>
    <dgm:pt modelId="{598CAA9E-4448-4F60-9CE4-EF9F95B52D8C}" type="sibTrans" cxnId="{A37B6A3C-1F75-42F6-BB71-FBC3D9CD8D4D}">
      <dgm:prSet/>
      <dgm:spPr/>
      <dgm:t>
        <a:bodyPr/>
        <a:lstStyle/>
        <a:p>
          <a:endParaRPr lang="en-US"/>
        </a:p>
      </dgm:t>
    </dgm:pt>
    <dgm:pt modelId="{1DC3F12E-CF64-4348-96F6-D43FFB72458A}">
      <dgm:prSet/>
      <dgm:spPr/>
      <dgm:t>
        <a:bodyPr/>
        <a:lstStyle/>
        <a:p>
          <a:r>
            <a:rPr lang="en-US"/>
            <a:t>Vocabulary at an appropriate level</a:t>
          </a:r>
        </a:p>
      </dgm:t>
    </dgm:pt>
    <dgm:pt modelId="{7DB7CAD4-06EA-4E80-B5BD-98DA22B6D180}" type="parTrans" cxnId="{1E0B22ED-E74E-42F7-A5F2-5C9C2851A7F2}">
      <dgm:prSet/>
      <dgm:spPr/>
      <dgm:t>
        <a:bodyPr/>
        <a:lstStyle/>
        <a:p>
          <a:endParaRPr lang="en-US"/>
        </a:p>
      </dgm:t>
    </dgm:pt>
    <dgm:pt modelId="{BBD5169C-17D3-4EA2-8C9D-64E188FC2CC7}" type="sibTrans" cxnId="{1E0B22ED-E74E-42F7-A5F2-5C9C2851A7F2}">
      <dgm:prSet/>
      <dgm:spPr/>
      <dgm:t>
        <a:bodyPr/>
        <a:lstStyle/>
        <a:p>
          <a:endParaRPr lang="en-US"/>
        </a:p>
      </dgm:t>
    </dgm:pt>
    <dgm:pt modelId="{F6B8F021-0FEC-47CA-8408-3CCB92A3C014}">
      <dgm:prSet/>
      <dgm:spPr/>
      <dgm:t>
        <a:bodyPr/>
        <a:lstStyle/>
        <a:p>
          <a:r>
            <a:rPr lang="en-US" b="1" i="1" dirty="0"/>
            <a:t>Beginner</a:t>
          </a:r>
          <a:r>
            <a:rPr lang="en-US" dirty="0"/>
            <a:t>:</a:t>
          </a:r>
          <a:r>
            <a:rPr lang="en-US" b="0" i="0" dirty="0"/>
            <a:t> sad, angry, excited, nervous, scared, surprised, tired</a:t>
          </a:r>
          <a:endParaRPr lang="en-US" dirty="0"/>
        </a:p>
      </dgm:t>
    </dgm:pt>
    <dgm:pt modelId="{30AAE2E8-8C66-4DAF-9EAB-719E8DE85BC2}" type="parTrans" cxnId="{E23BC955-4455-4905-ADBE-7CAAB4507548}">
      <dgm:prSet/>
      <dgm:spPr/>
      <dgm:t>
        <a:bodyPr/>
        <a:lstStyle/>
        <a:p>
          <a:endParaRPr lang="en-US"/>
        </a:p>
      </dgm:t>
    </dgm:pt>
    <dgm:pt modelId="{4C9D122B-4B0E-4BA3-9101-1976AA8AFBC8}" type="sibTrans" cxnId="{E23BC955-4455-4905-ADBE-7CAAB4507548}">
      <dgm:prSet/>
      <dgm:spPr/>
      <dgm:t>
        <a:bodyPr/>
        <a:lstStyle/>
        <a:p>
          <a:endParaRPr lang="en-US"/>
        </a:p>
      </dgm:t>
    </dgm:pt>
    <dgm:pt modelId="{95D3DB4D-FC1D-4D7F-A62C-A0A2E76B2B4C}">
      <dgm:prSet/>
      <dgm:spPr/>
      <dgm:t>
        <a:bodyPr/>
        <a:lstStyle/>
        <a:p>
          <a:r>
            <a:rPr lang="en-US" b="1" i="1" dirty="0"/>
            <a:t>Intermediate</a:t>
          </a:r>
          <a:r>
            <a:rPr lang="en-US" dirty="0"/>
            <a:t>: jealous, </a:t>
          </a:r>
          <a:r>
            <a:rPr lang="en-US" b="0" i="0" dirty="0"/>
            <a:t>cheerful, worried, grateful, depressed, hopeless</a:t>
          </a:r>
          <a:endParaRPr lang="en-US" dirty="0"/>
        </a:p>
      </dgm:t>
    </dgm:pt>
    <dgm:pt modelId="{B2185566-F9B2-4B52-A9F6-3951BE5C8002}" type="parTrans" cxnId="{687DDD1C-4DB7-4724-8D1E-F46131939F56}">
      <dgm:prSet/>
      <dgm:spPr/>
      <dgm:t>
        <a:bodyPr/>
        <a:lstStyle/>
        <a:p>
          <a:endParaRPr lang="en-US"/>
        </a:p>
      </dgm:t>
    </dgm:pt>
    <dgm:pt modelId="{BF55461B-C5EA-4BBA-AF69-BCC958D8FF7D}" type="sibTrans" cxnId="{687DDD1C-4DB7-4724-8D1E-F46131939F56}">
      <dgm:prSet/>
      <dgm:spPr/>
      <dgm:t>
        <a:bodyPr/>
        <a:lstStyle/>
        <a:p>
          <a:endParaRPr lang="en-US"/>
        </a:p>
      </dgm:t>
    </dgm:pt>
    <dgm:pt modelId="{42E1DF35-1B8F-46C8-8198-23401C21425D}">
      <dgm:prSet/>
      <dgm:spPr/>
      <dgm:t>
        <a:bodyPr/>
        <a:lstStyle/>
        <a:p>
          <a:r>
            <a:rPr lang="en-US" b="1" i="1" dirty="0"/>
            <a:t>Advanced</a:t>
          </a:r>
          <a:r>
            <a:rPr lang="en-US" dirty="0"/>
            <a:t>: gloomy, jumpy, agitated, desolate, apprehensive, thrilled</a:t>
          </a:r>
        </a:p>
      </dgm:t>
    </dgm:pt>
    <dgm:pt modelId="{0DD94E57-268E-4261-A3D3-A38F1A41A7BA}" type="parTrans" cxnId="{76E049D3-93DB-48A7-9C9E-AA64F09591A5}">
      <dgm:prSet/>
      <dgm:spPr/>
      <dgm:t>
        <a:bodyPr/>
        <a:lstStyle/>
        <a:p>
          <a:endParaRPr lang="en-US"/>
        </a:p>
      </dgm:t>
    </dgm:pt>
    <dgm:pt modelId="{9A373CE3-7982-4578-A057-C56403DDBB5E}" type="sibTrans" cxnId="{76E049D3-93DB-48A7-9C9E-AA64F09591A5}">
      <dgm:prSet/>
      <dgm:spPr/>
      <dgm:t>
        <a:bodyPr/>
        <a:lstStyle/>
        <a:p>
          <a:endParaRPr lang="en-US"/>
        </a:p>
      </dgm:t>
    </dgm:pt>
    <dgm:pt modelId="{A18AF2D8-7680-48EE-9D34-5A4424039B1A}">
      <dgm:prSet/>
      <dgm:spPr/>
      <dgm:t>
        <a:bodyPr/>
        <a:lstStyle/>
        <a:p>
          <a:r>
            <a:rPr lang="en-US"/>
            <a:t>Color cards</a:t>
          </a:r>
        </a:p>
      </dgm:t>
    </dgm:pt>
    <dgm:pt modelId="{31F93948-D125-4406-9093-9C0FFDEAC596}" type="parTrans" cxnId="{453FF49A-BE43-4780-B2EC-A31475AD93CB}">
      <dgm:prSet/>
      <dgm:spPr/>
      <dgm:t>
        <a:bodyPr/>
        <a:lstStyle/>
        <a:p>
          <a:endParaRPr lang="en-US"/>
        </a:p>
      </dgm:t>
    </dgm:pt>
    <dgm:pt modelId="{1F4221B9-E21C-4143-B9D8-727CA7887266}" type="sibTrans" cxnId="{453FF49A-BE43-4780-B2EC-A31475AD93CB}">
      <dgm:prSet/>
      <dgm:spPr/>
      <dgm:t>
        <a:bodyPr/>
        <a:lstStyle/>
        <a:p>
          <a:endParaRPr lang="en-US"/>
        </a:p>
      </dgm:t>
    </dgm:pt>
    <dgm:pt modelId="{C5F59AAD-7B9B-4497-802E-D7A907C721EB}">
      <dgm:prSet/>
      <dgm:spPr/>
      <dgm:t>
        <a:bodyPr/>
        <a:lstStyle/>
        <a:p>
          <a:r>
            <a:rPr lang="en-US"/>
            <a:t>Color names at an appropriate level</a:t>
          </a:r>
        </a:p>
      </dgm:t>
    </dgm:pt>
    <dgm:pt modelId="{04F85C28-9341-46BF-82AB-DC16A33A624D}" type="parTrans" cxnId="{72877B0F-6EC0-44C2-8D2C-8BF4417602BF}">
      <dgm:prSet/>
      <dgm:spPr/>
      <dgm:t>
        <a:bodyPr/>
        <a:lstStyle/>
        <a:p>
          <a:endParaRPr lang="en-US"/>
        </a:p>
      </dgm:t>
    </dgm:pt>
    <dgm:pt modelId="{050AB817-4828-4654-BBA4-7F2709B3944B}" type="sibTrans" cxnId="{72877B0F-6EC0-44C2-8D2C-8BF4417602BF}">
      <dgm:prSet/>
      <dgm:spPr/>
      <dgm:t>
        <a:bodyPr/>
        <a:lstStyle/>
        <a:p>
          <a:endParaRPr lang="en-US"/>
        </a:p>
      </dgm:t>
    </dgm:pt>
    <dgm:pt modelId="{3D66E623-B49E-4284-ACC0-CF3D3CE27DB7}">
      <dgm:prSet/>
      <dgm:spPr/>
      <dgm:t>
        <a:bodyPr/>
        <a:lstStyle/>
        <a:p>
          <a:r>
            <a:rPr lang="en-US" b="1" i="1" dirty="0"/>
            <a:t>Beginner</a:t>
          </a:r>
          <a:r>
            <a:rPr lang="en-US" dirty="0"/>
            <a:t>: black, white, blue, green, yellow, red</a:t>
          </a:r>
        </a:p>
      </dgm:t>
    </dgm:pt>
    <dgm:pt modelId="{0281F2D7-74A7-462D-827D-25936C3D6607}" type="parTrans" cxnId="{E4FF400C-C014-4B30-BFE6-EAD0B74CA3C6}">
      <dgm:prSet/>
      <dgm:spPr/>
      <dgm:t>
        <a:bodyPr/>
        <a:lstStyle/>
        <a:p>
          <a:endParaRPr lang="en-US"/>
        </a:p>
      </dgm:t>
    </dgm:pt>
    <dgm:pt modelId="{C68EEC3B-E867-4218-98D1-FEABA1FADE08}" type="sibTrans" cxnId="{E4FF400C-C014-4B30-BFE6-EAD0B74CA3C6}">
      <dgm:prSet/>
      <dgm:spPr/>
      <dgm:t>
        <a:bodyPr/>
        <a:lstStyle/>
        <a:p>
          <a:endParaRPr lang="en-US"/>
        </a:p>
      </dgm:t>
    </dgm:pt>
    <dgm:pt modelId="{AAB7849E-BCA9-4B7B-9F13-687D778222E2}">
      <dgm:prSet/>
      <dgm:spPr/>
      <dgm:t>
        <a:bodyPr/>
        <a:lstStyle/>
        <a:p>
          <a:r>
            <a:rPr lang="en-US" b="1" i="1" dirty="0"/>
            <a:t>Intermediate</a:t>
          </a:r>
          <a:r>
            <a:rPr lang="en-US" dirty="0"/>
            <a:t>: crimson, cream, ebony, scarlet, peach</a:t>
          </a:r>
        </a:p>
      </dgm:t>
    </dgm:pt>
    <dgm:pt modelId="{F34D7EA3-17C3-4ADE-93FC-189971C3AC89}" type="parTrans" cxnId="{39AF6FCC-ADF3-4E4A-B0E6-3F0AA212534D}">
      <dgm:prSet/>
      <dgm:spPr/>
      <dgm:t>
        <a:bodyPr/>
        <a:lstStyle/>
        <a:p>
          <a:endParaRPr lang="en-US"/>
        </a:p>
      </dgm:t>
    </dgm:pt>
    <dgm:pt modelId="{75364E13-AD72-462E-B638-9C84F33E1488}" type="sibTrans" cxnId="{39AF6FCC-ADF3-4E4A-B0E6-3F0AA212534D}">
      <dgm:prSet/>
      <dgm:spPr/>
      <dgm:t>
        <a:bodyPr/>
        <a:lstStyle/>
        <a:p>
          <a:endParaRPr lang="en-US"/>
        </a:p>
      </dgm:t>
    </dgm:pt>
    <dgm:pt modelId="{8B1D71D2-D970-4CF3-9EB8-BBE8C2A5D3F3}">
      <dgm:prSet/>
      <dgm:spPr/>
      <dgm:t>
        <a:bodyPr/>
        <a:lstStyle/>
        <a:p>
          <a:r>
            <a:rPr lang="en-US" b="1" i="1" dirty="0"/>
            <a:t>Advanced</a:t>
          </a:r>
          <a:r>
            <a:rPr lang="en-US" dirty="0"/>
            <a:t>: amethyst, maroon, burgundy, beige, carmine</a:t>
          </a:r>
        </a:p>
      </dgm:t>
    </dgm:pt>
    <dgm:pt modelId="{8257181A-4192-413F-8521-01C8B07A17DA}" type="parTrans" cxnId="{C29409CA-4418-4B37-BAE8-D1FB684A31C4}">
      <dgm:prSet/>
      <dgm:spPr/>
      <dgm:t>
        <a:bodyPr/>
        <a:lstStyle/>
        <a:p>
          <a:endParaRPr lang="en-US"/>
        </a:p>
      </dgm:t>
    </dgm:pt>
    <dgm:pt modelId="{983A763A-D582-42F5-9B74-C8C01C1EF2CD}" type="sibTrans" cxnId="{C29409CA-4418-4B37-BAE8-D1FB684A31C4}">
      <dgm:prSet/>
      <dgm:spPr/>
      <dgm:t>
        <a:bodyPr/>
        <a:lstStyle/>
        <a:p>
          <a:endParaRPr lang="en-US"/>
        </a:p>
      </dgm:t>
    </dgm:pt>
    <dgm:pt modelId="{CA3BAE05-3D62-45B9-A80E-1A780D2459CD}" type="pres">
      <dgm:prSet presAssocID="{390AFDA8-F880-4195-903D-56CD3591D1B9}" presName="Name0" presStyleCnt="0">
        <dgm:presLayoutVars>
          <dgm:dir/>
          <dgm:animLvl val="lvl"/>
          <dgm:resizeHandles val="exact"/>
        </dgm:presLayoutVars>
      </dgm:prSet>
      <dgm:spPr/>
      <dgm:t>
        <a:bodyPr/>
        <a:lstStyle/>
        <a:p>
          <a:endParaRPr lang="en-US"/>
        </a:p>
      </dgm:t>
    </dgm:pt>
    <dgm:pt modelId="{333DAB1A-4440-476E-AEC7-A639A6189F76}" type="pres">
      <dgm:prSet presAssocID="{4B025399-E2CF-4713-87D6-FA3E3006E392}" presName="composite" presStyleCnt="0"/>
      <dgm:spPr/>
    </dgm:pt>
    <dgm:pt modelId="{53B2F9FA-618A-4D4C-B92F-894612172B55}" type="pres">
      <dgm:prSet presAssocID="{4B025399-E2CF-4713-87D6-FA3E3006E392}" presName="parTx" presStyleLbl="alignNode1" presStyleIdx="0" presStyleCnt="2">
        <dgm:presLayoutVars>
          <dgm:chMax val="0"/>
          <dgm:chPref val="0"/>
          <dgm:bulletEnabled val="1"/>
        </dgm:presLayoutVars>
      </dgm:prSet>
      <dgm:spPr/>
      <dgm:t>
        <a:bodyPr/>
        <a:lstStyle/>
        <a:p>
          <a:endParaRPr lang="en-US"/>
        </a:p>
      </dgm:t>
    </dgm:pt>
    <dgm:pt modelId="{7A713A9A-ECB9-45C1-8F3A-EE151FF504E3}" type="pres">
      <dgm:prSet presAssocID="{4B025399-E2CF-4713-87D6-FA3E3006E392}" presName="desTx" presStyleLbl="alignAccFollowNode1" presStyleIdx="0" presStyleCnt="2">
        <dgm:presLayoutVars>
          <dgm:bulletEnabled val="1"/>
        </dgm:presLayoutVars>
      </dgm:prSet>
      <dgm:spPr/>
      <dgm:t>
        <a:bodyPr/>
        <a:lstStyle/>
        <a:p>
          <a:endParaRPr lang="en-US"/>
        </a:p>
      </dgm:t>
    </dgm:pt>
    <dgm:pt modelId="{8722C3C5-FDF5-4EC8-A5F3-7D592F2003A6}" type="pres">
      <dgm:prSet presAssocID="{598CAA9E-4448-4F60-9CE4-EF9F95B52D8C}" presName="space" presStyleCnt="0"/>
      <dgm:spPr/>
    </dgm:pt>
    <dgm:pt modelId="{479A0F25-0532-4379-BA2B-0A15287BA5A3}" type="pres">
      <dgm:prSet presAssocID="{A18AF2D8-7680-48EE-9D34-5A4424039B1A}" presName="composite" presStyleCnt="0"/>
      <dgm:spPr/>
    </dgm:pt>
    <dgm:pt modelId="{F2B49C43-1847-4715-840E-42D85706FF13}" type="pres">
      <dgm:prSet presAssocID="{A18AF2D8-7680-48EE-9D34-5A4424039B1A}" presName="parTx" presStyleLbl="alignNode1" presStyleIdx="1" presStyleCnt="2">
        <dgm:presLayoutVars>
          <dgm:chMax val="0"/>
          <dgm:chPref val="0"/>
          <dgm:bulletEnabled val="1"/>
        </dgm:presLayoutVars>
      </dgm:prSet>
      <dgm:spPr/>
      <dgm:t>
        <a:bodyPr/>
        <a:lstStyle/>
        <a:p>
          <a:endParaRPr lang="en-US"/>
        </a:p>
      </dgm:t>
    </dgm:pt>
    <dgm:pt modelId="{FAA0FE18-4AE5-4760-9C35-F43BDA447893}" type="pres">
      <dgm:prSet presAssocID="{A18AF2D8-7680-48EE-9D34-5A4424039B1A}" presName="desTx" presStyleLbl="alignAccFollowNode1" presStyleIdx="1" presStyleCnt="2">
        <dgm:presLayoutVars>
          <dgm:bulletEnabled val="1"/>
        </dgm:presLayoutVars>
      </dgm:prSet>
      <dgm:spPr/>
      <dgm:t>
        <a:bodyPr/>
        <a:lstStyle/>
        <a:p>
          <a:endParaRPr lang="en-US"/>
        </a:p>
      </dgm:t>
    </dgm:pt>
  </dgm:ptLst>
  <dgm:cxnLst>
    <dgm:cxn modelId="{E922B091-3991-4973-A5C2-5D986C27FE91}" type="presOf" srcId="{95D3DB4D-FC1D-4D7F-A62C-A0A2E76B2B4C}" destId="{7A713A9A-ECB9-45C1-8F3A-EE151FF504E3}" srcOrd="0" destOrd="2" presId="urn:microsoft.com/office/officeart/2005/8/layout/hList1"/>
    <dgm:cxn modelId="{3875DCCF-9A06-46D5-947A-9E7E0DF94A44}" type="presOf" srcId="{C5F59AAD-7B9B-4497-802E-D7A907C721EB}" destId="{FAA0FE18-4AE5-4760-9C35-F43BDA447893}" srcOrd="0" destOrd="0" presId="urn:microsoft.com/office/officeart/2005/8/layout/hList1"/>
    <dgm:cxn modelId="{E23BC955-4455-4905-ADBE-7CAAB4507548}" srcId="{1DC3F12E-CF64-4348-96F6-D43FFB72458A}" destId="{F6B8F021-0FEC-47CA-8408-3CCB92A3C014}" srcOrd="0" destOrd="0" parTransId="{30AAE2E8-8C66-4DAF-9EAB-719E8DE85BC2}" sibTransId="{4C9D122B-4B0E-4BA3-9101-1976AA8AFBC8}"/>
    <dgm:cxn modelId="{DC29C33C-05E5-48C2-93B2-1DE2703D6140}" type="presOf" srcId="{AAB7849E-BCA9-4B7B-9F13-687D778222E2}" destId="{FAA0FE18-4AE5-4760-9C35-F43BDA447893}" srcOrd="0" destOrd="2" presId="urn:microsoft.com/office/officeart/2005/8/layout/hList1"/>
    <dgm:cxn modelId="{156C2B5A-4EE4-4B71-85F2-5A65CD3930D5}" type="presOf" srcId="{A18AF2D8-7680-48EE-9D34-5A4424039B1A}" destId="{F2B49C43-1847-4715-840E-42D85706FF13}" srcOrd="0" destOrd="0" presId="urn:microsoft.com/office/officeart/2005/8/layout/hList1"/>
    <dgm:cxn modelId="{39AF6FCC-ADF3-4E4A-B0E6-3F0AA212534D}" srcId="{C5F59AAD-7B9B-4497-802E-D7A907C721EB}" destId="{AAB7849E-BCA9-4B7B-9F13-687D778222E2}" srcOrd="1" destOrd="0" parTransId="{F34D7EA3-17C3-4ADE-93FC-189971C3AC89}" sibTransId="{75364E13-AD72-462E-B638-9C84F33E1488}"/>
    <dgm:cxn modelId="{453FF49A-BE43-4780-B2EC-A31475AD93CB}" srcId="{390AFDA8-F880-4195-903D-56CD3591D1B9}" destId="{A18AF2D8-7680-48EE-9D34-5A4424039B1A}" srcOrd="1" destOrd="0" parTransId="{31F93948-D125-4406-9093-9C0FFDEAC596}" sibTransId="{1F4221B9-E21C-4143-B9D8-727CA7887266}"/>
    <dgm:cxn modelId="{382ED96C-FC7B-46C4-899D-B660BB663A37}" type="presOf" srcId="{8B1D71D2-D970-4CF3-9EB8-BBE8C2A5D3F3}" destId="{FAA0FE18-4AE5-4760-9C35-F43BDA447893}" srcOrd="0" destOrd="3" presId="urn:microsoft.com/office/officeart/2005/8/layout/hList1"/>
    <dgm:cxn modelId="{0BAB9566-0A21-4E9C-8AEB-51284E8C7DB4}" type="presOf" srcId="{4B025399-E2CF-4713-87D6-FA3E3006E392}" destId="{53B2F9FA-618A-4D4C-B92F-894612172B55}" srcOrd="0" destOrd="0" presId="urn:microsoft.com/office/officeart/2005/8/layout/hList1"/>
    <dgm:cxn modelId="{55271D7C-36C4-4BF3-997F-2ECB274D9FF7}" type="presOf" srcId="{F6B8F021-0FEC-47CA-8408-3CCB92A3C014}" destId="{7A713A9A-ECB9-45C1-8F3A-EE151FF504E3}" srcOrd="0" destOrd="1" presId="urn:microsoft.com/office/officeart/2005/8/layout/hList1"/>
    <dgm:cxn modelId="{1E0B22ED-E74E-42F7-A5F2-5C9C2851A7F2}" srcId="{4B025399-E2CF-4713-87D6-FA3E3006E392}" destId="{1DC3F12E-CF64-4348-96F6-D43FFB72458A}" srcOrd="0" destOrd="0" parTransId="{7DB7CAD4-06EA-4E80-B5BD-98DA22B6D180}" sibTransId="{BBD5169C-17D3-4EA2-8C9D-64E188FC2CC7}"/>
    <dgm:cxn modelId="{76E049D3-93DB-48A7-9C9E-AA64F09591A5}" srcId="{1DC3F12E-CF64-4348-96F6-D43FFB72458A}" destId="{42E1DF35-1B8F-46C8-8198-23401C21425D}" srcOrd="2" destOrd="0" parTransId="{0DD94E57-268E-4261-A3D3-A38F1A41A7BA}" sibTransId="{9A373CE3-7982-4578-A057-C56403DDBB5E}"/>
    <dgm:cxn modelId="{36688784-5D6F-4ABE-B3E5-1D9A7DEA0453}" type="presOf" srcId="{42E1DF35-1B8F-46C8-8198-23401C21425D}" destId="{7A713A9A-ECB9-45C1-8F3A-EE151FF504E3}" srcOrd="0" destOrd="3" presId="urn:microsoft.com/office/officeart/2005/8/layout/hList1"/>
    <dgm:cxn modelId="{A37B6A3C-1F75-42F6-BB71-FBC3D9CD8D4D}" srcId="{390AFDA8-F880-4195-903D-56CD3591D1B9}" destId="{4B025399-E2CF-4713-87D6-FA3E3006E392}" srcOrd="0" destOrd="0" parTransId="{07719071-3C51-4A8F-914D-5AB1D7E22AE7}" sibTransId="{598CAA9E-4448-4F60-9CE4-EF9F95B52D8C}"/>
    <dgm:cxn modelId="{E4FF400C-C014-4B30-BFE6-EAD0B74CA3C6}" srcId="{C5F59AAD-7B9B-4497-802E-D7A907C721EB}" destId="{3D66E623-B49E-4284-ACC0-CF3D3CE27DB7}" srcOrd="0" destOrd="0" parTransId="{0281F2D7-74A7-462D-827D-25936C3D6607}" sibTransId="{C68EEC3B-E867-4218-98D1-FEABA1FADE08}"/>
    <dgm:cxn modelId="{687DDD1C-4DB7-4724-8D1E-F46131939F56}" srcId="{1DC3F12E-CF64-4348-96F6-D43FFB72458A}" destId="{95D3DB4D-FC1D-4D7F-A62C-A0A2E76B2B4C}" srcOrd="1" destOrd="0" parTransId="{B2185566-F9B2-4B52-A9F6-3951BE5C8002}" sibTransId="{BF55461B-C5EA-4BBA-AF69-BCC958D8FF7D}"/>
    <dgm:cxn modelId="{5A16B145-FE68-48CE-8E29-2F07F4746941}" type="presOf" srcId="{1DC3F12E-CF64-4348-96F6-D43FFB72458A}" destId="{7A713A9A-ECB9-45C1-8F3A-EE151FF504E3}" srcOrd="0" destOrd="0" presId="urn:microsoft.com/office/officeart/2005/8/layout/hList1"/>
    <dgm:cxn modelId="{68D99220-26D5-4FE3-9609-2A972C8BBE44}" type="presOf" srcId="{3D66E623-B49E-4284-ACC0-CF3D3CE27DB7}" destId="{FAA0FE18-4AE5-4760-9C35-F43BDA447893}" srcOrd="0" destOrd="1" presId="urn:microsoft.com/office/officeart/2005/8/layout/hList1"/>
    <dgm:cxn modelId="{AC3A3759-DEFD-4DCB-AB6D-79105EE3E7A8}" type="presOf" srcId="{390AFDA8-F880-4195-903D-56CD3591D1B9}" destId="{CA3BAE05-3D62-45B9-A80E-1A780D2459CD}" srcOrd="0" destOrd="0" presId="urn:microsoft.com/office/officeart/2005/8/layout/hList1"/>
    <dgm:cxn modelId="{C29409CA-4418-4B37-BAE8-D1FB684A31C4}" srcId="{C5F59AAD-7B9B-4497-802E-D7A907C721EB}" destId="{8B1D71D2-D970-4CF3-9EB8-BBE8C2A5D3F3}" srcOrd="2" destOrd="0" parTransId="{8257181A-4192-413F-8521-01C8B07A17DA}" sibTransId="{983A763A-D582-42F5-9B74-C8C01C1EF2CD}"/>
    <dgm:cxn modelId="{72877B0F-6EC0-44C2-8D2C-8BF4417602BF}" srcId="{A18AF2D8-7680-48EE-9D34-5A4424039B1A}" destId="{C5F59AAD-7B9B-4497-802E-D7A907C721EB}" srcOrd="0" destOrd="0" parTransId="{04F85C28-9341-46BF-82AB-DC16A33A624D}" sibTransId="{050AB817-4828-4654-BBA4-7F2709B3944B}"/>
    <dgm:cxn modelId="{A78E2694-C64B-44AE-9242-EFB7A9BE76DF}" type="presParOf" srcId="{CA3BAE05-3D62-45B9-A80E-1A780D2459CD}" destId="{333DAB1A-4440-476E-AEC7-A639A6189F76}" srcOrd="0" destOrd="0" presId="urn:microsoft.com/office/officeart/2005/8/layout/hList1"/>
    <dgm:cxn modelId="{5D321417-55F7-42E4-B81E-0994363DB81C}" type="presParOf" srcId="{333DAB1A-4440-476E-AEC7-A639A6189F76}" destId="{53B2F9FA-618A-4D4C-B92F-894612172B55}" srcOrd="0" destOrd="0" presId="urn:microsoft.com/office/officeart/2005/8/layout/hList1"/>
    <dgm:cxn modelId="{A893AD7C-3F93-450C-80DB-BD04533D0547}" type="presParOf" srcId="{333DAB1A-4440-476E-AEC7-A639A6189F76}" destId="{7A713A9A-ECB9-45C1-8F3A-EE151FF504E3}" srcOrd="1" destOrd="0" presId="urn:microsoft.com/office/officeart/2005/8/layout/hList1"/>
    <dgm:cxn modelId="{49CD6BFE-24B3-44A3-BD14-D73E1E7596FA}" type="presParOf" srcId="{CA3BAE05-3D62-45B9-A80E-1A780D2459CD}" destId="{8722C3C5-FDF5-4EC8-A5F3-7D592F2003A6}" srcOrd="1" destOrd="0" presId="urn:microsoft.com/office/officeart/2005/8/layout/hList1"/>
    <dgm:cxn modelId="{485DFBB1-FFB4-452C-8B5A-9BFA955B8D82}" type="presParOf" srcId="{CA3BAE05-3D62-45B9-A80E-1A780D2459CD}" destId="{479A0F25-0532-4379-BA2B-0A15287BA5A3}" srcOrd="2" destOrd="0" presId="urn:microsoft.com/office/officeart/2005/8/layout/hList1"/>
    <dgm:cxn modelId="{98EEF13A-A386-4E63-BC39-B146E2A9B3F2}" type="presParOf" srcId="{479A0F25-0532-4379-BA2B-0A15287BA5A3}" destId="{F2B49C43-1847-4715-840E-42D85706FF13}" srcOrd="0" destOrd="0" presId="urn:microsoft.com/office/officeart/2005/8/layout/hList1"/>
    <dgm:cxn modelId="{B01E205A-3A46-462E-8696-09B4E8348892}" type="presParOf" srcId="{479A0F25-0532-4379-BA2B-0A15287BA5A3}" destId="{FAA0FE18-4AE5-4760-9C35-F43BDA44789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59AC47-F32E-4860-BE03-0ACD9772983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0407CFFC-0633-448D-8CA0-0A7A4013CEEA}">
      <dgm:prSet/>
      <dgm:spPr/>
      <dgm:t>
        <a:bodyPr/>
        <a:lstStyle/>
        <a:p>
          <a:r>
            <a:rPr lang="en-US"/>
            <a:t>Observe</a:t>
          </a:r>
        </a:p>
      </dgm:t>
    </dgm:pt>
    <dgm:pt modelId="{4196EF11-DDE5-49EB-9592-D74F10B57871}" type="parTrans" cxnId="{117E7F9E-85AA-4646-9A1A-6BCD78B96D18}">
      <dgm:prSet/>
      <dgm:spPr/>
      <dgm:t>
        <a:bodyPr/>
        <a:lstStyle/>
        <a:p>
          <a:endParaRPr lang="en-US"/>
        </a:p>
      </dgm:t>
    </dgm:pt>
    <dgm:pt modelId="{84D2C8B7-D6C8-42D6-99CE-D8867562CD5B}" type="sibTrans" cxnId="{117E7F9E-85AA-4646-9A1A-6BCD78B96D18}">
      <dgm:prSet/>
      <dgm:spPr/>
      <dgm:t>
        <a:bodyPr/>
        <a:lstStyle/>
        <a:p>
          <a:endParaRPr lang="en-US"/>
        </a:p>
      </dgm:t>
    </dgm:pt>
    <dgm:pt modelId="{91FDBEDE-95E2-4611-A5CC-6E2A84EFD55D}">
      <dgm:prSet/>
      <dgm:spPr/>
      <dgm:t>
        <a:bodyPr/>
        <a:lstStyle/>
        <a:p>
          <a:r>
            <a:rPr lang="en-US"/>
            <a:t>Look at a picture for 1 minute.</a:t>
          </a:r>
        </a:p>
      </dgm:t>
    </dgm:pt>
    <dgm:pt modelId="{2EA1CDD4-F597-42A1-899C-F8A5F0FC5872}" type="parTrans" cxnId="{DE73E6FC-93C2-4A8B-8DD7-5490FE7C5AFB}">
      <dgm:prSet/>
      <dgm:spPr/>
      <dgm:t>
        <a:bodyPr/>
        <a:lstStyle/>
        <a:p>
          <a:endParaRPr lang="en-US"/>
        </a:p>
      </dgm:t>
    </dgm:pt>
    <dgm:pt modelId="{AADAD756-CA6F-4877-90FA-1CA90EFD89E3}" type="sibTrans" cxnId="{DE73E6FC-93C2-4A8B-8DD7-5490FE7C5AFB}">
      <dgm:prSet/>
      <dgm:spPr/>
      <dgm:t>
        <a:bodyPr/>
        <a:lstStyle/>
        <a:p>
          <a:endParaRPr lang="en-US"/>
        </a:p>
      </dgm:t>
    </dgm:pt>
    <dgm:pt modelId="{F69FCBFF-4DB4-4917-B855-A5725BFCC172}">
      <dgm:prSet/>
      <dgm:spPr/>
      <dgm:t>
        <a:bodyPr/>
        <a:lstStyle/>
        <a:p>
          <a:r>
            <a:rPr lang="en-US"/>
            <a:t>Notice colors, shapes, objects.</a:t>
          </a:r>
        </a:p>
      </dgm:t>
    </dgm:pt>
    <dgm:pt modelId="{8CB5045C-5A24-4E60-802E-F268EA9E2B5E}" type="parTrans" cxnId="{700902CB-97D0-4BA7-B66F-EB1F3984A76B}">
      <dgm:prSet/>
      <dgm:spPr/>
      <dgm:t>
        <a:bodyPr/>
        <a:lstStyle/>
        <a:p>
          <a:endParaRPr lang="en-US"/>
        </a:p>
      </dgm:t>
    </dgm:pt>
    <dgm:pt modelId="{CF8A8F76-5871-47C0-8B75-D16830426D69}" type="sibTrans" cxnId="{700902CB-97D0-4BA7-B66F-EB1F3984A76B}">
      <dgm:prSet/>
      <dgm:spPr/>
      <dgm:t>
        <a:bodyPr/>
        <a:lstStyle/>
        <a:p>
          <a:endParaRPr lang="en-US"/>
        </a:p>
      </dgm:t>
    </dgm:pt>
    <dgm:pt modelId="{AFC80E20-6223-482B-AF4E-7E804B89FE04}">
      <dgm:prSet/>
      <dgm:spPr/>
      <dgm:t>
        <a:bodyPr/>
        <a:lstStyle/>
        <a:p>
          <a:r>
            <a:rPr lang="en-US"/>
            <a:t>Write </a:t>
          </a:r>
        </a:p>
      </dgm:t>
    </dgm:pt>
    <dgm:pt modelId="{202A834E-4324-4EF7-B135-1EB7DA721C14}" type="parTrans" cxnId="{ECDBCE2A-2CB2-4B1A-804F-84CB6E049789}">
      <dgm:prSet/>
      <dgm:spPr/>
      <dgm:t>
        <a:bodyPr/>
        <a:lstStyle/>
        <a:p>
          <a:endParaRPr lang="en-US"/>
        </a:p>
      </dgm:t>
    </dgm:pt>
    <dgm:pt modelId="{029F9841-C982-46F3-829A-62F0B0106CBC}" type="sibTrans" cxnId="{ECDBCE2A-2CB2-4B1A-804F-84CB6E049789}">
      <dgm:prSet/>
      <dgm:spPr/>
      <dgm:t>
        <a:bodyPr/>
        <a:lstStyle/>
        <a:p>
          <a:endParaRPr lang="en-US"/>
        </a:p>
      </dgm:t>
    </dgm:pt>
    <dgm:pt modelId="{4650DC31-803D-4671-AE3C-07382F48E5F3}">
      <dgm:prSet/>
      <dgm:spPr/>
      <dgm:t>
        <a:bodyPr/>
        <a:lstStyle/>
        <a:p>
          <a:r>
            <a:rPr lang="en-US" dirty="0"/>
            <a:t>Write down 3 of each that you saw.</a:t>
          </a:r>
        </a:p>
      </dgm:t>
    </dgm:pt>
    <dgm:pt modelId="{B03DA2A4-F091-4584-A7ED-CE450CFAB82F}" type="parTrans" cxnId="{80F9203B-F60F-4AAA-8F0D-000BACFDCE71}">
      <dgm:prSet/>
      <dgm:spPr/>
      <dgm:t>
        <a:bodyPr/>
        <a:lstStyle/>
        <a:p>
          <a:endParaRPr lang="en-US"/>
        </a:p>
      </dgm:t>
    </dgm:pt>
    <dgm:pt modelId="{E7F88016-B2AC-466C-85ED-0A9997AEB4BE}" type="sibTrans" cxnId="{80F9203B-F60F-4AAA-8F0D-000BACFDCE71}">
      <dgm:prSet/>
      <dgm:spPr/>
      <dgm:t>
        <a:bodyPr/>
        <a:lstStyle/>
        <a:p>
          <a:endParaRPr lang="en-US"/>
        </a:p>
      </dgm:t>
    </dgm:pt>
    <dgm:pt modelId="{5882F4CC-717A-44C3-BC5B-9F10B1B265D0}">
      <dgm:prSet/>
      <dgm:spPr/>
      <dgm:t>
        <a:bodyPr/>
        <a:lstStyle/>
        <a:p>
          <a:r>
            <a:rPr lang="en-US" dirty="0"/>
            <a:t>colors</a:t>
          </a:r>
        </a:p>
      </dgm:t>
    </dgm:pt>
    <dgm:pt modelId="{6146AE5C-E7B2-48E3-951F-88A0C21497F9}" type="parTrans" cxnId="{301B3D6E-D0B7-49C5-A4DC-3432BA9E61E9}">
      <dgm:prSet/>
      <dgm:spPr/>
      <dgm:t>
        <a:bodyPr/>
        <a:lstStyle/>
        <a:p>
          <a:endParaRPr lang="en-US"/>
        </a:p>
      </dgm:t>
    </dgm:pt>
    <dgm:pt modelId="{E6CBC75B-CEB4-4597-85C2-381B57189D4F}" type="sibTrans" cxnId="{301B3D6E-D0B7-49C5-A4DC-3432BA9E61E9}">
      <dgm:prSet/>
      <dgm:spPr/>
      <dgm:t>
        <a:bodyPr/>
        <a:lstStyle/>
        <a:p>
          <a:endParaRPr lang="en-US"/>
        </a:p>
      </dgm:t>
    </dgm:pt>
    <dgm:pt modelId="{C62C1FA5-413C-40C1-AC39-E3DCD7ED03CF}">
      <dgm:prSet/>
      <dgm:spPr/>
      <dgm:t>
        <a:bodyPr/>
        <a:lstStyle/>
        <a:p>
          <a:r>
            <a:rPr lang="en-US" dirty="0"/>
            <a:t>shapes</a:t>
          </a:r>
        </a:p>
      </dgm:t>
    </dgm:pt>
    <dgm:pt modelId="{3234BDE9-08A2-4019-A9DC-A88E4F5B8CC4}" type="parTrans" cxnId="{12E8B2A7-ABE7-4480-BD0B-6150FC72E459}">
      <dgm:prSet/>
      <dgm:spPr/>
      <dgm:t>
        <a:bodyPr/>
        <a:lstStyle/>
        <a:p>
          <a:endParaRPr lang="en-US"/>
        </a:p>
      </dgm:t>
    </dgm:pt>
    <dgm:pt modelId="{475E58BD-F5DB-439A-9FFA-6F4FF2E8B7D4}" type="sibTrans" cxnId="{12E8B2A7-ABE7-4480-BD0B-6150FC72E459}">
      <dgm:prSet/>
      <dgm:spPr/>
      <dgm:t>
        <a:bodyPr/>
        <a:lstStyle/>
        <a:p>
          <a:endParaRPr lang="en-US"/>
        </a:p>
      </dgm:t>
    </dgm:pt>
    <dgm:pt modelId="{A4000A0E-611A-458E-87E2-27B7745215AF}">
      <dgm:prSet/>
      <dgm:spPr/>
      <dgm:t>
        <a:bodyPr/>
        <a:lstStyle/>
        <a:p>
          <a:r>
            <a:rPr lang="en-US" dirty="0"/>
            <a:t>objects </a:t>
          </a:r>
        </a:p>
      </dgm:t>
    </dgm:pt>
    <dgm:pt modelId="{EBBB34C0-D4DA-4CD7-9DC3-34AF0CC40EC4}" type="parTrans" cxnId="{E39D45D1-52E1-426C-B2E4-2E1B5D4B0AD2}">
      <dgm:prSet/>
      <dgm:spPr/>
      <dgm:t>
        <a:bodyPr/>
        <a:lstStyle/>
        <a:p>
          <a:endParaRPr lang="en-US"/>
        </a:p>
      </dgm:t>
    </dgm:pt>
    <dgm:pt modelId="{235D8DBF-9380-4471-8C86-50FFD4EED5E6}" type="sibTrans" cxnId="{E39D45D1-52E1-426C-B2E4-2E1B5D4B0AD2}">
      <dgm:prSet/>
      <dgm:spPr/>
      <dgm:t>
        <a:bodyPr/>
        <a:lstStyle/>
        <a:p>
          <a:endParaRPr lang="en-US"/>
        </a:p>
      </dgm:t>
    </dgm:pt>
    <dgm:pt modelId="{9916602F-50F0-443C-8E30-DC9138BA3D9F}">
      <dgm:prSet/>
      <dgm:spPr/>
      <dgm:t>
        <a:bodyPr/>
        <a:lstStyle/>
        <a:p>
          <a:r>
            <a:rPr lang="en-US"/>
            <a:t>Write a story about the picture. </a:t>
          </a:r>
        </a:p>
      </dgm:t>
    </dgm:pt>
    <dgm:pt modelId="{E64FA213-11CF-452A-98C8-C2A6C65CC3E0}" type="parTrans" cxnId="{DB886AB4-7F76-41E1-91B9-156FF50750FC}">
      <dgm:prSet/>
      <dgm:spPr/>
      <dgm:t>
        <a:bodyPr/>
        <a:lstStyle/>
        <a:p>
          <a:endParaRPr lang="en-US"/>
        </a:p>
      </dgm:t>
    </dgm:pt>
    <dgm:pt modelId="{79C79B13-7C5D-43AF-9523-F288BD70ED2A}" type="sibTrans" cxnId="{DB886AB4-7F76-41E1-91B9-156FF50750FC}">
      <dgm:prSet/>
      <dgm:spPr/>
      <dgm:t>
        <a:bodyPr/>
        <a:lstStyle/>
        <a:p>
          <a:endParaRPr lang="en-US"/>
        </a:p>
      </dgm:t>
    </dgm:pt>
    <dgm:pt modelId="{2924B5BF-D15A-4ADA-AF4D-CB6F65BA0FD5}" type="pres">
      <dgm:prSet presAssocID="{8259AC47-F32E-4860-BE03-0ACD97729835}" presName="linear" presStyleCnt="0">
        <dgm:presLayoutVars>
          <dgm:animLvl val="lvl"/>
          <dgm:resizeHandles val="exact"/>
        </dgm:presLayoutVars>
      </dgm:prSet>
      <dgm:spPr/>
      <dgm:t>
        <a:bodyPr/>
        <a:lstStyle/>
        <a:p>
          <a:endParaRPr lang="en-US"/>
        </a:p>
      </dgm:t>
    </dgm:pt>
    <dgm:pt modelId="{878FD461-5B53-4E2A-8F5E-B8DEC57837E0}" type="pres">
      <dgm:prSet presAssocID="{0407CFFC-0633-448D-8CA0-0A7A4013CEEA}" presName="parentText" presStyleLbl="node1" presStyleIdx="0" presStyleCnt="3">
        <dgm:presLayoutVars>
          <dgm:chMax val="0"/>
          <dgm:bulletEnabled val="1"/>
        </dgm:presLayoutVars>
      </dgm:prSet>
      <dgm:spPr/>
      <dgm:t>
        <a:bodyPr/>
        <a:lstStyle/>
        <a:p>
          <a:endParaRPr lang="en-US"/>
        </a:p>
      </dgm:t>
    </dgm:pt>
    <dgm:pt modelId="{D6BF2062-A759-4040-A59D-98E835B7684C}" type="pres">
      <dgm:prSet presAssocID="{0407CFFC-0633-448D-8CA0-0A7A4013CEEA}" presName="childText" presStyleLbl="revTx" presStyleIdx="0" presStyleCnt="2">
        <dgm:presLayoutVars>
          <dgm:bulletEnabled val="1"/>
        </dgm:presLayoutVars>
      </dgm:prSet>
      <dgm:spPr/>
      <dgm:t>
        <a:bodyPr/>
        <a:lstStyle/>
        <a:p>
          <a:endParaRPr lang="en-US"/>
        </a:p>
      </dgm:t>
    </dgm:pt>
    <dgm:pt modelId="{9A7F2F2E-666D-44A2-84D1-C12A2773987A}" type="pres">
      <dgm:prSet presAssocID="{AFC80E20-6223-482B-AF4E-7E804B89FE04}" presName="parentText" presStyleLbl="node1" presStyleIdx="1" presStyleCnt="3">
        <dgm:presLayoutVars>
          <dgm:chMax val="0"/>
          <dgm:bulletEnabled val="1"/>
        </dgm:presLayoutVars>
      </dgm:prSet>
      <dgm:spPr/>
      <dgm:t>
        <a:bodyPr/>
        <a:lstStyle/>
        <a:p>
          <a:endParaRPr lang="en-US"/>
        </a:p>
      </dgm:t>
    </dgm:pt>
    <dgm:pt modelId="{FC2CB55C-679A-452E-900B-CBD837B12A24}" type="pres">
      <dgm:prSet presAssocID="{AFC80E20-6223-482B-AF4E-7E804B89FE04}" presName="childText" presStyleLbl="revTx" presStyleIdx="1" presStyleCnt="2">
        <dgm:presLayoutVars>
          <dgm:bulletEnabled val="1"/>
        </dgm:presLayoutVars>
      </dgm:prSet>
      <dgm:spPr/>
      <dgm:t>
        <a:bodyPr/>
        <a:lstStyle/>
        <a:p>
          <a:endParaRPr lang="en-US"/>
        </a:p>
      </dgm:t>
    </dgm:pt>
    <dgm:pt modelId="{96B3DED1-6925-42AD-A0A7-69741CAA661C}" type="pres">
      <dgm:prSet presAssocID="{9916602F-50F0-443C-8E30-DC9138BA3D9F}" presName="parentText" presStyleLbl="node1" presStyleIdx="2" presStyleCnt="3">
        <dgm:presLayoutVars>
          <dgm:chMax val="0"/>
          <dgm:bulletEnabled val="1"/>
        </dgm:presLayoutVars>
      </dgm:prSet>
      <dgm:spPr/>
      <dgm:t>
        <a:bodyPr/>
        <a:lstStyle/>
        <a:p>
          <a:endParaRPr lang="en-US"/>
        </a:p>
      </dgm:t>
    </dgm:pt>
  </dgm:ptLst>
  <dgm:cxnLst>
    <dgm:cxn modelId="{0E90EC5F-722E-4FC7-B251-8E7305D8E0AC}" type="presOf" srcId="{C62C1FA5-413C-40C1-AC39-E3DCD7ED03CF}" destId="{FC2CB55C-679A-452E-900B-CBD837B12A24}" srcOrd="0" destOrd="2" presId="urn:microsoft.com/office/officeart/2005/8/layout/vList2"/>
    <dgm:cxn modelId="{E39D45D1-52E1-426C-B2E4-2E1B5D4B0AD2}" srcId="{4650DC31-803D-4671-AE3C-07382F48E5F3}" destId="{A4000A0E-611A-458E-87E2-27B7745215AF}" srcOrd="2" destOrd="0" parTransId="{EBBB34C0-D4DA-4CD7-9DC3-34AF0CC40EC4}" sibTransId="{235D8DBF-9380-4471-8C86-50FFD4EED5E6}"/>
    <dgm:cxn modelId="{DB886AB4-7F76-41E1-91B9-156FF50750FC}" srcId="{8259AC47-F32E-4860-BE03-0ACD97729835}" destId="{9916602F-50F0-443C-8E30-DC9138BA3D9F}" srcOrd="2" destOrd="0" parTransId="{E64FA213-11CF-452A-98C8-C2A6C65CC3E0}" sibTransId="{79C79B13-7C5D-43AF-9523-F288BD70ED2A}"/>
    <dgm:cxn modelId="{33BC4262-E9B1-40AF-BFD9-047056C80EC8}" type="presOf" srcId="{AFC80E20-6223-482B-AF4E-7E804B89FE04}" destId="{9A7F2F2E-666D-44A2-84D1-C12A2773987A}" srcOrd="0" destOrd="0" presId="urn:microsoft.com/office/officeart/2005/8/layout/vList2"/>
    <dgm:cxn modelId="{80F9203B-F60F-4AAA-8F0D-000BACFDCE71}" srcId="{AFC80E20-6223-482B-AF4E-7E804B89FE04}" destId="{4650DC31-803D-4671-AE3C-07382F48E5F3}" srcOrd="0" destOrd="0" parTransId="{B03DA2A4-F091-4584-A7ED-CE450CFAB82F}" sibTransId="{E7F88016-B2AC-466C-85ED-0A9997AEB4BE}"/>
    <dgm:cxn modelId="{2D2271A1-C8FF-4AEC-B10E-A121D0D84DFA}" type="presOf" srcId="{4650DC31-803D-4671-AE3C-07382F48E5F3}" destId="{FC2CB55C-679A-452E-900B-CBD837B12A24}" srcOrd="0" destOrd="0" presId="urn:microsoft.com/office/officeart/2005/8/layout/vList2"/>
    <dgm:cxn modelId="{301B3D6E-D0B7-49C5-A4DC-3432BA9E61E9}" srcId="{4650DC31-803D-4671-AE3C-07382F48E5F3}" destId="{5882F4CC-717A-44C3-BC5B-9F10B1B265D0}" srcOrd="0" destOrd="0" parTransId="{6146AE5C-E7B2-48E3-951F-88A0C21497F9}" sibTransId="{E6CBC75B-CEB4-4597-85C2-381B57189D4F}"/>
    <dgm:cxn modelId="{117E7F9E-85AA-4646-9A1A-6BCD78B96D18}" srcId="{8259AC47-F32E-4860-BE03-0ACD97729835}" destId="{0407CFFC-0633-448D-8CA0-0A7A4013CEEA}" srcOrd="0" destOrd="0" parTransId="{4196EF11-DDE5-49EB-9592-D74F10B57871}" sibTransId="{84D2C8B7-D6C8-42D6-99CE-D8867562CD5B}"/>
    <dgm:cxn modelId="{69B0CA7F-9AEF-4458-9E49-9C858F02487E}" type="presOf" srcId="{91FDBEDE-95E2-4611-A5CC-6E2A84EFD55D}" destId="{D6BF2062-A759-4040-A59D-98E835B7684C}" srcOrd="0" destOrd="0" presId="urn:microsoft.com/office/officeart/2005/8/layout/vList2"/>
    <dgm:cxn modelId="{0BA6C589-CD5C-4FC2-96C6-BE90325CA8F9}" type="presOf" srcId="{A4000A0E-611A-458E-87E2-27B7745215AF}" destId="{FC2CB55C-679A-452E-900B-CBD837B12A24}" srcOrd="0" destOrd="3" presId="urn:microsoft.com/office/officeart/2005/8/layout/vList2"/>
    <dgm:cxn modelId="{80F0855B-32EF-4D9C-9FBA-F01207407D8C}" type="presOf" srcId="{0407CFFC-0633-448D-8CA0-0A7A4013CEEA}" destId="{878FD461-5B53-4E2A-8F5E-B8DEC57837E0}" srcOrd="0" destOrd="0" presId="urn:microsoft.com/office/officeart/2005/8/layout/vList2"/>
    <dgm:cxn modelId="{733FFE50-E82A-485D-8BF6-7CBCED1A0D94}" type="presOf" srcId="{5882F4CC-717A-44C3-BC5B-9F10B1B265D0}" destId="{FC2CB55C-679A-452E-900B-CBD837B12A24}" srcOrd="0" destOrd="1" presId="urn:microsoft.com/office/officeart/2005/8/layout/vList2"/>
    <dgm:cxn modelId="{DE73E6FC-93C2-4A8B-8DD7-5490FE7C5AFB}" srcId="{0407CFFC-0633-448D-8CA0-0A7A4013CEEA}" destId="{91FDBEDE-95E2-4611-A5CC-6E2A84EFD55D}" srcOrd="0" destOrd="0" parTransId="{2EA1CDD4-F597-42A1-899C-F8A5F0FC5872}" sibTransId="{AADAD756-CA6F-4877-90FA-1CA90EFD89E3}"/>
    <dgm:cxn modelId="{39E5F73C-2DA7-47A2-A476-645A8224F179}" type="presOf" srcId="{8259AC47-F32E-4860-BE03-0ACD97729835}" destId="{2924B5BF-D15A-4ADA-AF4D-CB6F65BA0FD5}" srcOrd="0" destOrd="0" presId="urn:microsoft.com/office/officeart/2005/8/layout/vList2"/>
    <dgm:cxn modelId="{700902CB-97D0-4BA7-B66F-EB1F3984A76B}" srcId="{0407CFFC-0633-448D-8CA0-0A7A4013CEEA}" destId="{F69FCBFF-4DB4-4917-B855-A5725BFCC172}" srcOrd="1" destOrd="0" parTransId="{8CB5045C-5A24-4E60-802E-F268EA9E2B5E}" sibTransId="{CF8A8F76-5871-47C0-8B75-D16830426D69}"/>
    <dgm:cxn modelId="{0E4D0E7D-2125-4931-B192-C49E233A2856}" type="presOf" srcId="{9916602F-50F0-443C-8E30-DC9138BA3D9F}" destId="{96B3DED1-6925-42AD-A0A7-69741CAA661C}" srcOrd="0" destOrd="0" presId="urn:microsoft.com/office/officeart/2005/8/layout/vList2"/>
    <dgm:cxn modelId="{790491F5-9BE2-4476-8771-DE332ADFA0CA}" type="presOf" srcId="{F69FCBFF-4DB4-4917-B855-A5725BFCC172}" destId="{D6BF2062-A759-4040-A59D-98E835B7684C}" srcOrd="0" destOrd="1" presId="urn:microsoft.com/office/officeart/2005/8/layout/vList2"/>
    <dgm:cxn modelId="{12E8B2A7-ABE7-4480-BD0B-6150FC72E459}" srcId="{4650DC31-803D-4671-AE3C-07382F48E5F3}" destId="{C62C1FA5-413C-40C1-AC39-E3DCD7ED03CF}" srcOrd="1" destOrd="0" parTransId="{3234BDE9-08A2-4019-A9DC-A88E4F5B8CC4}" sibTransId="{475E58BD-F5DB-439A-9FFA-6F4FF2E8B7D4}"/>
    <dgm:cxn modelId="{ECDBCE2A-2CB2-4B1A-804F-84CB6E049789}" srcId="{8259AC47-F32E-4860-BE03-0ACD97729835}" destId="{AFC80E20-6223-482B-AF4E-7E804B89FE04}" srcOrd="1" destOrd="0" parTransId="{202A834E-4324-4EF7-B135-1EB7DA721C14}" sibTransId="{029F9841-C982-46F3-829A-62F0B0106CBC}"/>
    <dgm:cxn modelId="{775820AC-092A-49DD-93E8-E24FDA6163EB}" type="presParOf" srcId="{2924B5BF-D15A-4ADA-AF4D-CB6F65BA0FD5}" destId="{878FD461-5B53-4E2A-8F5E-B8DEC57837E0}" srcOrd="0" destOrd="0" presId="urn:microsoft.com/office/officeart/2005/8/layout/vList2"/>
    <dgm:cxn modelId="{21BC5373-4EEA-4651-8DBF-8B31C9816652}" type="presParOf" srcId="{2924B5BF-D15A-4ADA-AF4D-CB6F65BA0FD5}" destId="{D6BF2062-A759-4040-A59D-98E835B7684C}" srcOrd="1" destOrd="0" presId="urn:microsoft.com/office/officeart/2005/8/layout/vList2"/>
    <dgm:cxn modelId="{AFEDF2EE-19CC-417C-9D8C-BC7E679F589E}" type="presParOf" srcId="{2924B5BF-D15A-4ADA-AF4D-CB6F65BA0FD5}" destId="{9A7F2F2E-666D-44A2-84D1-C12A2773987A}" srcOrd="2" destOrd="0" presId="urn:microsoft.com/office/officeart/2005/8/layout/vList2"/>
    <dgm:cxn modelId="{B2E1E4B0-FC02-491D-BD45-F9530D1B3222}" type="presParOf" srcId="{2924B5BF-D15A-4ADA-AF4D-CB6F65BA0FD5}" destId="{FC2CB55C-679A-452E-900B-CBD837B12A24}" srcOrd="3" destOrd="0" presId="urn:microsoft.com/office/officeart/2005/8/layout/vList2"/>
    <dgm:cxn modelId="{29E89161-EA58-4F3F-B310-A6D07E9FD80A}" type="presParOf" srcId="{2924B5BF-D15A-4ADA-AF4D-CB6F65BA0FD5}" destId="{96B3DED1-6925-42AD-A0A7-69741CAA66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73E1AE-A2E9-48B0-A8F9-5A01A1AB4E4C}" type="doc">
      <dgm:prSet loTypeId="urn:microsoft.com/office/officeart/2005/8/layout/venn1" loCatId="relationship" qsTypeId="urn:microsoft.com/office/officeart/2005/8/quickstyle/simple1" qsCatId="simple" csTypeId="urn:microsoft.com/office/officeart/2005/8/colors/accent1_2" csCatId="accent1" phldr="1"/>
      <dgm:spPr/>
    </dgm:pt>
    <dgm:pt modelId="{3966934E-B60D-4F3B-8FF8-C6C17627EAC4}">
      <dgm:prSet phldrT="[Text]" custT="1"/>
      <dgm:spPr/>
      <dgm:t>
        <a:bodyPr/>
        <a:lstStyle/>
        <a:p>
          <a:r>
            <a:rPr lang="en-US" sz="3600" dirty="0"/>
            <a:t>Compare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300" dirty="0"/>
            <a:t>5 similarities that the pictures share</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300" dirty="0"/>
            <a:t>What do they have in common?</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300" dirty="0"/>
            <a:t>What are the connections?</a:t>
          </a:r>
        </a:p>
      </dgm:t>
    </dgm:pt>
    <dgm:pt modelId="{B18EE0BA-6347-41CD-A30E-09894851E08A}" type="parTrans" cxnId="{BA51F92E-C3B5-48DA-B331-2282EF7E0890}">
      <dgm:prSet/>
      <dgm:spPr/>
      <dgm:t>
        <a:bodyPr/>
        <a:lstStyle/>
        <a:p>
          <a:endParaRPr lang="en-US"/>
        </a:p>
      </dgm:t>
    </dgm:pt>
    <dgm:pt modelId="{F57DEC4B-BE98-40F5-A780-077430FC858C}" type="sibTrans" cxnId="{BA51F92E-C3B5-48DA-B331-2282EF7E0890}">
      <dgm:prSet/>
      <dgm:spPr/>
      <dgm:t>
        <a:bodyPr/>
        <a:lstStyle/>
        <a:p>
          <a:endParaRPr lang="en-US"/>
        </a:p>
      </dgm:t>
    </dgm:pt>
    <dgm:pt modelId="{F4420C63-BD86-481E-A920-17B6F175776B}">
      <dgm:prSet phldrT="[Text]" custT="1"/>
      <dgm:spPr/>
      <dgm:t>
        <a:bodyPr/>
        <a:lstStyle/>
        <a:p>
          <a:r>
            <a:rPr lang="en-US" sz="3600" dirty="0"/>
            <a:t>Contrast</a:t>
          </a:r>
        </a:p>
        <a:p>
          <a:r>
            <a:rPr lang="en-US" sz="2400" dirty="0"/>
            <a:t>5 differences that the pictures do not share</a:t>
          </a:r>
        </a:p>
        <a:p>
          <a:pPr lvl="1"/>
          <a:r>
            <a:rPr lang="en-US" sz="2400" dirty="0"/>
            <a:t>What are the differences?</a:t>
          </a:r>
        </a:p>
        <a:p>
          <a:pPr lvl="1"/>
          <a:r>
            <a:rPr lang="en-US" sz="2400" dirty="0"/>
            <a:t>How do they contrast?</a:t>
          </a:r>
        </a:p>
      </dgm:t>
    </dgm:pt>
    <dgm:pt modelId="{A9C4F45D-EDD6-40F9-921D-6A28AD60F237}" type="sibTrans" cxnId="{15A495F6-D42E-4CAF-B386-653DCAD34926}">
      <dgm:prSet/>
      <dgm:spPr/>
      <dgm:t>
        <a:bodyPr/>
        <a:lstStyle/>
        <a:p>
          <a:endParaRPr lang="en-US"/>
        </a:p>
      </dgm:t>
    </dgm:pt>
    <dgm:pt modelId="{771CDB20-8B11-44B9-B964-5E1096883D76}" type="parTrans" cxnId="{15A495F6-D42E-4CAF-B386-653DCAD34926}">
      <dgm:prSet/>
      <dgm:spPr/>
      <dgm:t>
        <a:bodyPr/>
        <a:lstStyle/>
        <a:p>
          <a:endParaRPr lang="en-US"/>
        </a:p>
      </dgm:t>
    </dgm:pt>
    <dgm:pt modelId="{28F4D807-2F0D-44CB-8979-2D5940DFE638}" type="pres">
      <dgm:prSet presAssocID="{4873E1AE-A2E9-48B0-A8F9-5A01A1AB4E4C}" presName="compositeShape" presStyleCnt="0">
        <dgm:presLayoutVars>
          <dgm:chMax val="7"/>
          <dgm:dir/>
          <dgm:resizeHandles val="exact"/>
        </dgm:presLayoutVars>
      </dgm:prSet>
      <dgm:spPr/>
    </dgm:pt>
    <dgm:pt modelId="{39F24A84-09A2-488C-8478-5B19CC0C197F}" type="pres">
      <dgm:prSet presAssocID="{3966934E-B60D-4F3B-8FF8-C6C17627EAC4}" presName="circ1" presStyleLbl="vennNode1" presStyleIdx="0" presStyleCnt="2" custLinFactNeighborX="2603" custLinFactNeighborY="-1334"/>
      <dgm:spPr/>
      <dgm:t>
        <a:bodyPr/>
        <a:lstStyle/>
        <a:p>
          <a:endParaRPr lang="en-US"/>
        </a:p>
      </dgm:t>
    </dgm:pt>
    <dgm:pt modelId="{F17BA5FA-1F5F-4FA9-83BF-5F08B26A75E8}" type="pres">
      <dgm:prSet presAssocID="{3966934E-B60D-4F3B-8FF8-C6C17627EAC4}" presName="circ1Tx" presStyleLbl="revTx" presStyleIdx="0" presStyleCnt="0">
        <dgm:presLayoutVars>
          <dgm:chMax val="0"/>
          <dgm:chPref val="0"/>
          <dgm:bulletEnabled val="1"/>
        </dgm:presLayoutVars>
      </dgm:prSet>
      <dgm:spPr/>
      <dgm:t>
        <a:bodyPr/>
        <a:lstStyle/>
        <a:p>
          <a:endParaRPr lang="en-US"/>
        </a:p>
      </dgm:t>
    </dgm:pt>
    <dgm:pt modelId="{02DD918E-4B6B-44EC-B271-EB236795B24B}" type="pres">
      <dgm:prSet presAssocID="{F4420C63-BD86-481E-A920-17B6F175776B}" presName="circ2" presStyleLbl="vennNode1" presStyleIdx="1" presStyleCnt="2" custLinFactNeighborX="3760" custLinFactNeighborY="-303"/>
      <dgm:spPr/>
      <dgm:t>
        <a:bodyPr/>
        <a:lstStyle/>
        <a:p>
          <a:endParaRPr lang="en-US"/>
        </a:p>
      </dgm:t>
    </dgm:pt>
    <dgm:pt modelId="{8E4616E4-E63D-4E65-AD40-A4DD9BFC00DC}" type="pres">
      <dgm:prSet presAssocID="{F4420C63-BD86-481E-A920-17B6F175776B}" presName="circ2Tx" presStyleLbl="revTx" presStyleIdx="0" presStyleCnt="0">
        <dgm:presLayoutVars>
          <dgm:chMax val="0"/>
          <dgm:chPref val="0"/>
          <dgm:bulletEnabled val="1"/>
        </dgm:presLayoutVars>
      </dgm:prSet>
      <dgm:spPr/>
      <dgm:t>
        <a:bodyPr/>
        <a:lstStyle/>
        <a:p>
          <a:endParaRPr lang="en-US"/>
        </a:p>
      </dgm:t>
    </dgm:pt>
  </dgm:ptLst>
  <dgm:cxnLst>
    <dgm:cxn modelId="{5F3BB25A-58F9-4FC1-AC24-CF4A652ED68D}" type="presOf" srcId="{3966934E-B60D-4F3B-8FF8-C6C17627EAC4}" destId="{39F24A84-09A2-488C-8478-5B19CC0C197F}" srcOrd="0" destOrd="0" presId="urn:microsoft.com/office/officeart/2005/8/layout/venn1"/>
    <dgm:cxn modelId="{77D99CAE-F448-41C9-A6F3-021E54ED7D9B}" type="presOf" srcId="{3966934E-B60D-4F3B-8FF8-C6C17627EAC4}" destId="{F17BA5FA-1F5F-4FA9-83BF-5F08B26A75E8}" srcOrd="1" destOrd="0" presId="urn:microsoft.com/office/officeart/2005/8/layout/venn1"/>
    <dgm:cxn modelId="{15A495F6-D42E-4CAF-B386-653DCAD34926}" srcId="{4873E1AE-A2E9-48B0-A8F9-5A01A1AB4E4C}" destId="{F4420C63-BD86-481E-A920-17B6F175776B}" srcOrd="1" destOrd="0" parTransId="{771CDB20-8B11-44B9-B964-5E1096883D76}" sibTransId="{A9C4F45D-EDD6-40F9-921D-6A28AD60F237}"/>
    <dgm:cxn modelId="{B67AF61C-092B-42E6-8843-EA774039B28D}" type="presOf" srcId="{F4420C63-BD86-481E-A920-17B6F175776B}" destId="{02DD918E-4B6B-44EC-B271-EB236795B24B}" srcOrd="0" destOrd="0" presId="urn:microsoft.com/office/officeart/2005/8/layout/venn1"/>
    <dgm:cxn modelId="{75CAB176-7B83-4D87-BE3C-9A04333D2AB7}" type="presOf" srcId="{4873E1AE-A2E9-48B0-A8F9-5A01A1AB4E4C}" destId="{28F4D807-2F0D-44CB-8979-2D5940DFE638}" srcOrd="0" destOrd="0" presId="urn:microsoft.com/office/officeart/2005/8/layout/venn1"/>
    <dgm:cxn modelId="{BA51F92E-C3B5-48DA-B331-2282EF7E0890}" srcId="{4873E1AE-A2E9-48B0-A8F9-5A01A1AB4E4C}" destId="{3966934E-B60D-4F3B-8FF8-C6C17627EAC4}" srcOrd="0" destOrd="0" parTransId="{B18EE0BA-6347-41CD-A30E-09894851E08A}" sibTransId="{F57DEC4B-BE98-40F5-A780-077430FC858C}"/>
    <dgm:cxn modelId="{757EE8A4-B150-42EA-A1AC-689AA7B323EE}" type="presOf" srcId="{F4420C63-BD86-481E-A920-17B6F175776B}" destId="{8E4616E4-E63D-4E65-AD40-A4DD9BFC00DC}" srcOrd="1" destOrd="0" presId="urn:microsoft.com/office/officeart/2005/8/layout/venn1"/>
    <dgm:cxn modelId="{F4F07F65-AB32-48D4-B843-AD195AFF052E}" type="presParOf" srcId="{28F4D807-2F0D-44CB-8979-2D5940DFE638}" destId="{39F24A84-09A2-488C-8478-5B19CC0C197F}" srcOrd="0" destOrd="0" presId="urn:microsoft.com/office/officeart/2005/8/layout/venn1"/>
    <dgm:cxn modelId="{1D98673B-0D03-4933-BFEB-997963A17E2F}" type="presParOf" srcId="{28F4D807-2F0D-44CB-8979-2D5940DFE638}" destId="{F17BA5FA-1F5F-4FA9-83BF-5F08B26A75E8}" srcOrd="1" destOrd="0" presId="urn:microsoft.com/office/officeart/2005/8/layout/venn1"/>
    <dgm:cxn modelId="{6E36BD21-20A8-4072-AA7E-D2BB6A356E64}" type="presParOf" srcId="{28F4D807-2F0D-44CB-8979-2D5940DFE638}" destId="{02DD918E-4B6B-44EC-B271-EB236795B24B}" srcOrd="2" destOrd="0" presId="urn:microsoft.com/office/officeart/2005/8/layout/venn1"/>
    <dgm:cxn modelId="{41E6CE73-7193-4E6F-BC71-33027C21100A}" type="presParOf" srcId="{28F4D807-2F0D-44CB-8979-2D5940DFE638}" destId="{8E4616E4-E63D-4E65-AD40-A4DD9BFC00D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0E4E7-56C4-4A34-9E92-B4B11FE2349A}">
      <dsp:nvSpPr>
        <dsp:cNvPr id="0" name=""/>
        <dsp:cNvSpPr/>
      </dsp:nvSpPr>
      <dsp:spPr>
        <a:xfrm>
          <a:off x="0" y="93119"/>
          <a:ext cx="4610338" cy="313443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lvl="0" algn="l" defTabSz="2533650">
            <a:lnSpc>
              <a:spcPct val="90000"/>
            </a:lnSpc>
            <a:spcBef>
              <a:spcPct val="0"/>
            </a:spcBef>
            <a:spcAft>
              <a:spcPct val="35000"/>
            </a:spcAft>
          </a:pPr>
          <a:r>
            <a:rPr lang="en-US" sz="5700" kern="1200" dirty="0"/>
            <a:t>Do you use images in your classes?</a:t>
          </a:r>
        </a:p>
      </dsp:txBody>
      <dsp:txXfrm>
        <a:off x="153010" y="246129"/>
        <a:ext cx="4304318" cy="2828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80BCE-0F24-45EE-85FE-EF772EEF2062}">
      <dsp:nvSpPr>
        <dsp:cNvPr id="0" name=""/>
        <dsp:cNvSpPr/>
      </dsp:nvSpPr>
      <dsp:spPr>
        <a:xfrm>
          <a:off x="0" y="0"/>
          <a:ext cx="10515600" cy="8934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Flexible to use</a:t>
          </a:r>
        </a:p>
      </dsp:txBody>
      <dsp:txXfrm>
        <a:off x="43616" y="43616"/>
        <a:ext cx="10428368" cy="806253"/>
      </dsp:txXfrm>
    </dsp:sp>
    <dsp:sp modelId="{7CA23D06-93EC-4885-BF6B-D4F2B45299AE}">
      <dsp:nvSpPr>
        <dsp:cNvPr id="0" name=""/>
        <dsp:cNvSpPr/>
      </dsp:nvSpPr>
      <dsp:spPr>
        <a:xfrm>
          <a:off x="0" y="1271227"/>
          <a:ext cx="10515600" cy="205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Different foci</a:t>
          </a:r>
        </a:p>
        <a:p>
          <a:pPr marL="457200" lvl="2" indent="-228600" algn="l" defTabSz="1066800">
            <a:lnSpc>
              <a:spcPct val="90000"/>
            </a:lnSpc>
            <a:spcBef>
              <a:spcPct val="0"/>
            </a:spcBef>
            <a:spcAft>
              <a:spcPct val="20000"/>
            </a:spcAft>
            <a:buChar char="••"/>
          </a:pPr>
          <a:r>
            <a:rPr lang="en-US" sz="2400" kern="1200" dirty="0"/>
            <a:t>Thanksgiving</a:t>
          </a:r>
        </a:p>
        <a:p>
          <a:pPr marL="457200" lvl="2" indent="-228600" algn="l" defTabSz="1066800">
            <a:lnSpc>
              <a:spcPct val="90000"/>
            </a:lnSpc>
            <a:spcBef>
              <a:spcPct val="0"/>
            </a:spcBef>
            <a:spcAft>
              <a:spcPct val="20000"/>
            </a:spcAft>
            <a:buChar char="••"/>
          </a:pPr>
          <a:r>
            <a:rPr lang="en-US" sz="2400" kern="1200" dirty="0"/>
            <a:t>Other holidays</a:t>
          </a:r>
        </a:p>
        <a:p>
          <a:pPr marL="457200" lvl="2" indent="-228600" algn="l" defTabSz="1066800">
            <a:lnSpc>
              <a:spcPct val="90000"/>
            </a:lnSpc>
            <a:spcBef>
              <a:spcPct val="0"/>
            </a:spcBef>
            <a:spcAft>
              <a:spcPct val="20000"/>
            </a:spcAft>
            <a:buChar char="••"/>
          </a:pPr>
          <a:r>
            <a:rPr lang="en-US" sz="2400" kern="1200" dirty="0"/>
            <a:t>Traditional food </a:t>
          </a:r>
        </a:p>
        <a:p>
          <a:pPr marL="457200" lvl="2" indent="-228600" algn="l" defTabSz="1066800">
            <a:lnSpc>
              <a:spcPct val="90000"/>
            </a:lnSpc>
            <a:spcBef>
              <a:spcPct val="0"/>
            </a:spcBef>
            <a:spcAft>
              <a:spcPct val="20000"/>
            </a:spcAft>
            <a:buChar char="••"/>
          </a:pPr>
          <a:r>
            <a:rPr lang="en-US" sz="2400" kern="1200" dirty="0"/>
            <a:t>People (families, friends)</a:t>
          </a:r>
        </a:p>
      </dsp:txBody>
      <dsp:txXfrm>
        <a:off x="0" y="1271227"/>
        <a:ext cx="10515600" cy="2053440"/>
      </dsp:txXfrm>
    </dsp:sp>
    <dsp:sp modelId="{BC9A2B26-BD79-49B3-9E26-67D0617112EC}">
      <dsp:nvSpPr>
        <dsp:cNvPr id="0" name=""/>
        <dsp:cNvSpPr/>
      </dsp:nvSpPr>
      <dsp:spPr>
        <a:xfrm>
          <a:off x="0" y="3715303"/>
          <a:ext cx="10515600" cy="10296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What else? </a:t>
          </a:r>
        </a:p>
      </dsp:txBody>
      <dsp:txXfrm>
        <a:off x="50265" y="3765568"/>
        <a:ext cx="10415070" cy="9291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FF2C9-E5C8-435F-AEE5-A8A7A6E5063D}">
      <dsp:nvSpPr>
        <dsp:cNvPr id="0" name=""/>
        <dsp:cNvSpPr/>
      </dsp:nvSpPr>
      <dsp:spPr>
        <a:xfrm>
          <a:off x="491497" y="1"/>
          <a:ext cx="1839930" cy="11039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 </a:t>
          </a:r>
        </a:p>
      </dsp:txBody>
      <dsp:txXfrm>
        <a:off x="491497" y="1"/>
        <a:ext cx="1839930" cy="1103958"/>
      </dsp:txXfrm>
    </dsp:sp>
    <dsp:sp modelId="{57E88916-FD7E-400D-A4FD-97DFA91AC85C}">
      <dsp:nvSpPr>
        <dsp:cNvPr id="0" name=""/>
        <dsp:cNvSpPr/>
      </dsp:nvSpPr>
      <dsp:spPr>
        <a:xfrm>
          <a:off x="2738346" y="2363"/>
          <a:ext cx="1839930" cy="1103958"/>
        </a:xfrm>
        <a:prstGeom prst="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 </a:t>
          </a:r>
        </a:p>
      </dsp:txBody>
      <dsp:txXfrm>
        <a:off x="2738346" y="2363"/>
        <a:ext cx="1839930" cy="1103958"/>
      </dsp:txXfrm>
    </dsp:sp>
    <dsp:sp modelId="{7B4F14AB-7600-499B-B850-C3BC0DF21866}">
      <dsp:nvSpPr>
        <dsp:cNvPr id="0" name=""/>
        <dsp:cNvSpPr/>
      </dsp:nvSpPr>
      <dsp:spPr>
        <a:xfrm>
          <a:off x="491497" y="1261280"/>
          <a:ext cx="1839930" cy="1103958"/>
        </a:xfrm>
        <a:prstGeom prst="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 </a:t>
          </a:r>
        </a:p>
      </dsp:txBody>
      <dsp:txXfrm>
        <a:off x="491497" y="1261280"/>
        <a:ext cx="1839930" cy="1103958"/>
      </dsp:txXfrm>
    </dsp:sp>
    <dsp:sp modelId="{8D998700-E94C-41A8-B34C-71E178739C1B}">
      <dsp:nvSpPr>
        <dsp:cNvPr id="0" name=""/>
        <dsp:cNvSpPr/>
      </dsp:nvSpPr>
      <dsp:spPr>
        <a:xfrm>
          <a:off x="2738346" y="1290314"/>
          <a:ext cx="1839930" cy="1103958"/>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a:t> </a:t>
          </a:r>
        </a:p>
      </dsp:txBody>
      <dsp:txXfrm>
        <a:off x="2738346" y="1290314"/>
        <a:ext cx="1839930" cy="1103958"/>
      </dsp:txXfrm>
    </dsp:sp>
    <dsp:sp modelId="{819A1F9B-7BD5-4ADB-8FD7-C45F6ACBED04}">
      <dsp:nvSpPr>
        <dsp:cNvPr id="0" name=""/>
        <dsp:cNvSpPr/>
      </dsp:nvSpPr>
      <dsp:spPr>
        <a:xfrm>
          <a:off x="460126" y="2580629"/>
          <a:ext cx="1839930" cy="1103958"/>
        </a:xfrm>
        <a:prstGeom prst="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 green</a:t>
          </a:r>
        </a:p>
      </dsp:txBody>
      <dsp:txXfrm>
        <a:off x="460126" y="2580629"/>
        <a:ext cx="1839930" cy="1103958"/>
      </dsp:txXfrm>
    </dsp:sp>
    <dsp:sp modelId="{5C304ABF-E131-48F0-86DA-B37A0A7DF10F}">
      <dsp:nvSpPr>
        <dsp:cNvPr id="0" name=""/>
        <dsp:cNvSpPr/>
      </dsp:nvSpPr>
      <dsp:spPr>
        <a:xfrm>
          <a:off x="2760094" y="2580628"/>
          <a:ext cx="1839930" cy="1103958"/>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a:t> </a:t>
          </a:r>
        </a:p>
      </dsp:txBody>
      <dsp:txXfrm>
        <a:off x="2760094" y="2580628"/>
        <a:ext cx="1839930" cy="11039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2F9FA-618A-4D4C-B92F-894612172B55}">
      <dsp:nvSpPr>
        <dsp:cNvPr id="0" name=""/>
        <dsp:cNvSpPr/>
      </dsp:nvSpPr>
      <dsp:spPr>
        <a:xfrm>
          <a:off x="52" y="51912"/>
          <a:ext cx="5020605" cy="691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t>Word cards</a:t>
          </a:r>
        </a:p>
      </dsp:txBody>
      <dsp:txXfrm>
        <a:off x="52" y="51912"/>
        <a:ext cx="5020605" cy="691200"/>
      </dsp:txXfrm>
    </dsp:sp>
    <dsp:sp modelId="{7A713A9A-ECB9-45C1-8F3A-EE151FF504E3}">
      <dsp:nvSpPr>
        <dsp:cNvPr id="0" name=""/>
        <dsp:cNvSpPr/>
      </dsp:nvSpPr>
      <dsp:spPr>
        <a:xfrm>
          <a:off x="52" y="743112"/>
          <a:ext cx="5020605" cy="35575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Vocabulary at an appropriate level</a:t>
          </a:r>
        </a:p>
        <a:p>
          <a:pPr marL="457200" lvl="2" indent="-228600" algn="l" defTabSz="1066800">
            <a:lnSpc>
              <a:spcPct val="90000"/>
            </a:lnSpc>
            <a:spcBef>
              <a:spcPct val="0"/>
            </a:spcBef>
            <a:spcAft>
              <a:spcPct val="15000"/>
            </a:spcAft>
            <a:buChar char="••"/>
          </a:pPr>
          <a:r>
            <a:rPr lang="en-US" sz="2400" b="1" i="1" kern="1200" dirty="0"/>
            <a:t>Beginner</a:t>
          </a:r>
          <a:r>
            <a:rPr lang="en-US" sz="2400" kern="1200" dirty="0"/>
            <a:t>:</a:t>
          </a:r>
          <a:r>
            <a:rPr lang="en-US" sz="2400" b="0" i="0" kern="1200" dirty="0"/>
            <a:t> sad, angry, excited, nervous, scared, surprised, tired</a:t>
          </a:r>
          <a:endParaRPr lang="en-US" sz="2400" kern="1200" dirty="0"/>
        </a:p>
        <a:p>
          <a:pPr marL="457200" lvl="2" indent="-228600" algn="l" defTabSz="1066800">
            <a:lnSpc>
              <a:spcPct val="90000"/>
            </a:lnSpc>
            <a:spcBef>
              <a:spcPct val="0"/>
            </a:spcBef>
            <a:spcAft>
              <a:spcPct val="15000"/>
            </a:spcAft>
            <a:buChar char="••"/>
          </a:pPr>
          <a:r>
            <a:rPr lang="en-US" sz="2400" b="1" i="1" kern="1200" dirty="0"/>
            <a:t>Intermediate</a:t>
          </a:r>
          <a:r>
            <a:rPr lang="en-US" sz="2400" kern="1200" dirty="0"/>
            <a:t>: jealous, </a:t>
          </a:r>
          <a:r>
            <a:rPr lang="en-US" sz="2400" b="0" i="0" kern="1200" dirty="0"/>
            <a:t>cheerful, worried, grateful, depressed, hopeless</a:t>
          </a:r>
          <a:endParaRPr lang="en-US" sz="2400" kern="1200" dirty="0"/>
        </a:p>
        <a:p>
          <a:pPr marL="457200" lvl="2" indent="-228600" algn="l" defTabSz="1066800">
            <a:lnSpc>
              <a:spcPct val="90000"/>
            </a:lnSpc>
            <a:spcBef>
              <a:spcPct val="0"/>
            </a:spcBef>
            <a:spcAft>
              <a:spcPct val="15000"/>
            </a:spcAft>
            <a:buChar char="••"/>
          </a:pPr>
          <a:r>
            <a:rPr lang="en-US" sz="2400" b="1" i="1" kern="1200" dirty="0"/>
            <a:t>Advanced</a:t>
          </a:r>
          <a:r>
            <a:rPr lang="en-US" sz="2400" kern="1200" dirty="0"/>
            <a:t>: gloomy, jumpy, agitated, desolate, apprehensive, thrilled</a:t>
          </a:r>
        </a:p>
      </dsp:txBody>
      <dsp:txXfrm>
        <a:off x="52" y="743112"/>
        <a:ext cx="5020605" cy="3557520"/>
      </dsp:txXfrm>
    </dsp:sp>
    <dsp:sp modelId="{F2B49C43-1847-4715-840E-42D85706FF13}">
      <dsp:nvSpPr>
        <dsp:cNvPr id="0" name=""/>
        <dsp:cNvSpPr/>
      </dsp:nvSpPr>
      <dsp:spPr>
        <a:xfrm>
          <a:off x="5723542" y="51912"/>
          <a:ext cx="5020605" cy="6912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t>Color cards</a:t>
          </a:r>
        </a:p>
      </dsp:txBody>
      <dsp:txXfrm>
        <a:off x="5723542" y="51912"/>
        <a:ext cx="5020605" cy="691200"/>
      </dsp:txXfrm>
    </dsp:sp>
    <dsp:sp modelId="{FAA0FE18-4AE5-4760-9C35-F43BDA447893}">
      <dsp:nvSpPr>
        <dsp:cNvPr id="0" name=""/>
        <dsp:cNvSpPr/>
      </dsp:nvSpPr>
      <dsp:spPr>
        <a:xfrm>
          <a:off x="5723542" y="743112"/>
          <a:ext cx="5020605" cy="3557520"/>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Color names at an appropriate level</a:t>
          </a:r>
        </a:p>
        <a:p>
          <a:pPr marL="457200" lvl="2" indent="-228600" algn="l" defTabSz="1066800">
            <a:lnSpc>
              <a:spcPct val="90000"/>
            </a:lnSpc>
            <a:spcBef>
              <a:spcPct val="0"/>
            </a:spcBef>
            <a:spcAft>
              <a:spcPct val="15000"/>
            </a:spcAft>
            <a:buChar char="••"/>
          </a:pPr>
          <a:r>
            <a:rPr lang="en-US" sz="2400" b="1" i="1" kern="1200" dirty="0"/>
            <a:t>Beginner</a:t>
          </a:r>
          <a:r>
            <a:rPr lang="en-US" sz="2400" kern="1200" dirty="0"/>
            <a:t>: black, white, blue, green, yellow, red</a:t>
          </a:r>
        </a:p>
        <a:p>
          <a:pPr marL="457200" lvl="2" indent="-228600" algn="l" defTabSz="1066800">
            <a:lnSpc>
              <a:spcPct val="90000"/>
            </a:lnSpc>
            <a:spcBef>
              <a:spcPct val="0"/>
            </a:spcBef>
            <a:spcAft>
              <a:spcPct val="15000"/>
            </a:spcAft>
            <a:buChar char="••"/>
          </a:pPr>
          <a:r>
            <a:rPr lang="en-US" sz="2400" b="1" i="1" kern="1200" dirty="0"/>
            <a:t>Intermediate</a:t>
          </a:r>
          <a:r>
            <a:rPr lang="en-US" sz="2400" kern="1200" dirty="0"/>
            <a:t>: crimson, cream, ebony, scarlet, peach</a:t>
          </a:r>
        </a:p>
        <a:p>
          <a:pPr marL="457200" lvl="2" indent="-228600" algn="l" defTabSz="1066800">
            <a:lnSpc>
              <a:spcPct val="90000"/>
            </a:lnSpc>
            <a:spcBef>
              <a:spcPct val="0"/>
            </a:spcBef>
            <a:spcAft>
              <a:spcPct val="15000"/>
            </a:spcAft>
            <a:buChar char="••"/>
          </a:pPr>
          <a:r>
            <a:rPr lang="en-US" sz="2400" b="1" i="1" kern="1200" dirty="0"/>
            <a:t>Advanced</a:t>
          </a:r>
          <a:r>
            <a:rPr lang="en-US" sz="2400" kern="1200" dirty="0"/>
            <a:t>: amethyst, maroon, burgundy, beige, carmine</a:t>
          </a:r>
        </a:p>
      </dsp:txBody>
      <dsp:txXfrm>
        <a:off x="5723542" y="743112"/>
        <a:ext cx="5020605" cy="35575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FD461-5B53-4E2A-8F5E-B8DEC57837E0}">
      <dsp:nvSpPr>
        <dsp:cNvPr id="0" name=""/>
        <dsp:cNvSpPr/>
      </dsp:nvSpPr>
      <dsp:spPr>
        <a:xfrm>
          <a:off x="0" y="73084"/>
          <a:ext cx="6666833" cy="83947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Observe</a:t>
          </a:r>
        </a:p>
      </dsp:txBody>
      <dsp:txXfrm>
        <a:off x="40980" y="114064"/>
        <a:ext cx="6584873" cy="757514"/>
      </dsp:txXfrm>
    </dsp:sp>
    <dsp:sp modelId="{D6BF2062-A759-4040-A59D-98E835B7684C}">
      <dsp:nvSpPr>
        <dsp:cNvPr id="0" name=""/>
        <dsp:cNvSpPr/>
      </dsp:nvSpPr>
      <dsp:spPr>
        <a:xfrm>
          <a:off x="0" y="912559"/>
          <a:ext cx="6666833" cy="94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a:t>Look at a picture for 1 minute.</a:t>
          </a:r>
        </a:p>
        <a:p>
          <a:pPr marL="228600" lvl="1" indent="-228600" algn="l" defTabSz="1200150">
            <a:lnSpc>
              <a:spcPct val="90000"/>
            </a:lnSpc>
            <a:spcBef>
              <a:spcPct val="0"/>
            </a:spcBef>
            <a:spcAft>
              <a:spcPct val="20000"/>
            </a:spcAft>
            <a:buChar char="••"/>
          </a:pPr>
          <a:r>
            <a:rPr lang="en-US" sz="2700" kern="1200"/>
            <a:t>Notice colors, shapes, objects.</a:t>
          </a:r>
        </a:p>
      </dsp:txBody>
      <dsp:txXfrm>
        <a:off x="0" y="912559"/>
        <a:ext cx="6666833" cy="941850"/>
      </dsp:txXfrm>
    </dsp:sp>
    <dsp:sp modelId="{9A7F2F2E-666D-44A2-84D1-C12A2773987A}">
      <dsp:nvSpPr>
        <dsp:cNvPr id="0" name=""/>
        <dsp:cNvSpPr/>
      </dsp:nvSpPr>
      <dsp:spPr>
        <a:xfrm>
          <a:off x="0" y="1854410"/>
          <a:ext cx="6666833" cy="839474"/>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Write </a:t>
          </a:r>
        </a:p>
      </dsp:txBody>
      <dsp:txXfrm>
        <a:off x="40980" y="1895390"/>
        <a:ext cx="6584873" cy="757514"/>
      </dsp:txXfrm>
    </dsp:sp>
    <dsp:sp modelId="{FC2CB55C-679A-452E-900B-CBD837B12A24}">
      <dsp:nvSpPr>
        <dsp:cNvPr id="0" name=""/>
        <dsp:cNvSpPr/>
      </dsp:nvSpPr>
      <dsp:spPr>
        <a:xfrm>
          <a:off x="0" y="2693884"/>
          <a:ext cx="6666833" cy="1847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44450" rIns="248920" bIns="44450" numCol="1" spcCol="1270" anchor="t" anchorCtr="0">
          <a:noAutofit/>
        </a:bodyPr>
        <a:lstStyle/>
        <a:p>
          <a:pPr marL="228600" lvl="1" indent="-228600" algn="l" defTabSz="1200150">
            <a:lnSpc>
              <a:spcPct val="90000"/>
            </a:lnSpc>
            <a:spcBef>
              <a:spcPct val="0"/>
            </a:spcBef>
            <a:spcAft>
              <a:spcPct val="20000"/>
            </a:spcAft>
            <a:buChar char="••"/>
          </a:pPr>
          <a:r>
            <a:rPr lang="en-US" sz="2700" kern="1200" dirty="0"/>
            <a:t>Write down 3 of each that you saw.</a:t>
          </a:r>
        </a:p>
        <a:p>
          <a:pPr marL="457200" lvl="2" indent="-228600" algn="l" defTabSz="1200150">
            <a:lnSpc>
              <a:spcPct val="90000"/>
            </a:lnSpc>
            <a:spcBef>
              <a:spcPct val="0"/>
            </a:spcBef>
            <a:spcAft>
              <a:spcPct val="20000"/>
            </a:spcAft>
            <a:buChar char="••"/>
          </a:pPr>
          <a:r>
            <a:rPr lang="en-US" sz="2700" kern="1200" dirty="0"/>
            <a:t>colors</a:t>
          </a:r>
        </a:p>
        <a:p>
          <a:pPr marL="457200" lvl="2" indent="-228600" algn="l" defTabSz="1200150">
            <a:lnSpc>
              <a:spcPct val="90000"/>
            </a:lnSpc>
            <a:spcBef>
              <a:spcPct val="0"/>
            </a:spcBef>
            <a:spcAft>
              <a:spcPct val="20000"/>
            </a:spcAft>
            <a:buChar char="••"/>
          </a:pPr>
          <a:r>
            <a:rPr lang="en-US" sz="2700" kern="1200" dirty="0"/>
            <a:t>shapes</a:t>
          </a:r>
        </a:p>
        <a:p>
          <a:pPr marL="457200" lvl="2" indent="-228600" algn="l" defTabSz="1200150">
            <a:lnSpc>
              <a:spcPct val="90000"/>
            </a:lnSpc>
            <a:spcBef>
              <a:spcPct val="0"/>
            </a:spcBef>
            <a:spcAft>
              <a:spcPct val="20000"/>
            </a:spcAft>
            <a:buChar char="••"/>
          </a:pPr>
          <a:r>
            <a:rPr lang="en-US" sz="2700" kern="1200" dirty="0"/>
            <a:t>objects </a:t>
          </a:r>
        </a:p>
      </dsp:txBody>
      <dsp:txXfrm>
        <a:off x="0" y="2693884"/>
        <a:ext cx="6666833" cy="1847475"/>
      </dsp:txXfrm>
    </dsp:sp>
    <dsp:sp modelId="{96B3DED1-6925-42AD-A0A7-69741CAA661C}">
      <dsp:nvSpPr>
        <dsp:cNvPr id="0" name=""/>
        <dsp:cNvSpPr/>
      </dsp:nvSpPr>
      <dsp:spPr>
        <a:xfrm>
          <a:off x="0" y="4541360"/>
          <a:ext cx="6666833" cy="839474"/>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kern="1200"/>
            <a:t>Write a story about the picture. </a:t>
          </a:r>
        </a:p>
      </dsp:txBody>
      <dsp:txXfrm>
        <a:off x="40980" y="4582340"/>
        <a:ext cx="6584873" cy="7575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F24A84-09A2-488C-8478-5B19CC0C197F}">
      <dsp:nvSpPr>
        <dsp:cNvPr id="0" name=""/>
        <dsp:cNvSpPr/>
      </dsp:nvSpPr>
      <dsp:spPr>
        <a:xfrm>
          <a:off x="345937" y="41735"/>
          <a:ext cx="5196552" cy="51965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algn="ctr" defTabSz="1600200">
            <a:spcBef>
              <a:spcPct val="0"/>
            </a:spcBef>
          </a:pPr>
          <a:r>
            <a:rPr lang="en-US" sz="3600" kern="1200" dirty="0"/>
            <a:t>Compare</a:t>
          </a:r>
        </a:p>
        <a:p>
          <a:pPr marL="342900" marR="0" lvl="0" indent="-342900" algn="ctr" defTabSz="1600200">
            <a:lnSpc>
              <a:spcPct val="107000"/>
            </a:lnSpc>
            <a:spcBef>
              <a:spcPct val="0"/>
            </a:spcBef>
            <a:spcAft>
              <a:spcPts val="0"/>
            </a:spcAft>
            <a:buFont typeface="Arial" panose="020B0604020202020204" pitchFamily="34" charset="0"/>
            <a:buChar char="•"/>
            <a:tabLst>
              <a:tab pos="457200" algn="l"/>
            </a:tabLst>
          </a:pPr>
          <a:r>
            <a:rPr lang="en-US" sz="2300" kern="1200" dirty="0"/>
            <a:t>5 similarities that the pictures share</a:t>
          </a:r>
        </a:p>
        <a:p>
          <a:pPr marL="742950" marR="0" lvl="1" indent="-285750" algn="ctr" defTabSz="1600200">
            <a:lnSpc>
              <a:spcPct val="107000"/>
            </a:lnSpc>
            <a:spcBef>
              <a:spcPct val="0"/>
            </a:spcBef>
            <a:spcAft>
              <a:spcPts val="0"/>
            </a:spcAft>
            <a:buFont typeface="Arial" panose="020B0604020202020204" pitchFamily="34" charset="0"/>
            <a:buChar char="•"/>
            <a:tabLst>
              <a:tab pos="914400" algn="l"/>
            </a:tabLst>
          </a:pPr>
          <a:r>
            <a:rPr lang="en-US" sz="2300" kern="1200" dirty="0"/>
            <a:t>What do they have in common?</a:t>
          </a:r>
        </a:p>
        <a:p>
          <a:pPr marL="742950" marR="0" lvl="1" indent="-285750" algn="ctr" defTabSz="1600200">
            <a:lnSpc>
              <a:spcPct val="107000"/>
            </a:lnSpc>
            <a:spcBef>
              <a:spcPct val="0"/>
            </a:spcBef>
            <a:spcAft>
              <a:spcPts val="0"/>
            </a:spcAft>
            <a:buFont typeface="Arial" panose="020B0604020202020204" pitchFamily="34" charset="0"/>
            <a:buChar char="•"/>
            <a:tabLst>
              <a:tab pos="914400" algn="l"/>
            </a:tabLst>
          </a:pPr>
          <a:r>
            <a:rPr lang="en-US" sz="2300" kern="1200" dirty="0"/>
            <a:t>What are the connections?</a:t>
          </a:r>
        </a:p>
      </dsp:txBody>
      <dsp:txXfrm>
        <a:off x="1071581" y="654520"/>
        <a:ext cx="2996210" cy="3970981"/>
      </dsp:txXfrm>
    </dsp:sp>
    <dsp:sp modelId="{02DD918E-4B6B-44EC-B271-EB236795B24B}">
      <dsp:nvSpPr>
        <dsp:cNvPr id="0" name=""/>
        <dsp:cNvSpPr/>
      </dsp:nvSpPr>
      <dsp:spPr>
        <a:xfrm>
          <a:off x="4151324" y="95311"/>
          <a:ext cx="5196552" cy="51965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algn="ctr" defTabSz="1600200">
            <a:lnSpc>
              <a:spcPct val="90000"/>
            </a:lnSpc>
            <a:spcBef>
              <a:spcPct val="0"/>
            </a:spcBef>
            <a:spcAft>
              <a:spcPct val="35000"/>
            </a:spcAft>
          </a:pPr>
          <a:r>
            <a:rPr lang="en-US" sz="3600" kern="1200" dirty="0"/>
            <a:t>Contrast</a:t>
          </a:r>
        </a:p>
        <a:p>
          <a:pPr algn="ctr" defTabSz="1600200">
            <a:lnSpc>
              <a:spcPct val="90000"/>
            </a:lnSpc>
            <a:spcBef>
              <a:spcPct val="0"/>
            </a:spcBef>
            <a:spcAft>
              <a:spcPct val="35000"/>
            </a:spcAft>
          </a:pPr>
          <a:r>
            <a:rPr lang="en-US" sz="2400" kern="1200" dirty="0"/>
            <a:t>5 differences that the pictures do not share</a:t>
          </a:r>
        </a:p>
        <a:p>
          <a:pPr lvl="1" algn="ctr" defTabSz="1600200">
            <a:lnSpc>
              <a:spcPct val="90000"/>
            </a:lnSpc>
            <a:spcBef>
              <a:spcPct val="0"/>
            </a:spcBef>
            <a:spcAft>
              <a:spcPct val="35000"/>
            </a:spcAft>
          </a:pPr>
          <a:r>
            <a:rPr lang="en-US" sz="2400" kern="1200" dirty="0"/>
            <a:t>What are the differences?</a:t>
          </a:r>
        </a:p>
        <a:p>
          <a:pPr lvl="1" algn="ctr" defTabSz="1600200">
            <a:lnSpc>
              <a:spcPct val="90000"/>
            </a:lnSpc>
            <a:spcBef>
              <a:spcPct val="0"/>
            </a:spcBef>
            <a:spcAft>
              <a:spcPct val="35000"/>
            </a:spcAft>
          </a:pPr>
          <a:r>
            <a:rPr lang="en-US" sz="2400" kern="1200" dirty="0"/>
            <a:t>How do they contrast?</a:t>
          </a:r>
        </a:p>
      </dsp:txBody>
      <dsp:txXfrm>
        <a:off x="5626021" y="708097"/>
        <a:ext cx="2996210" cy="397098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D31C4B-8594-483E-A47D-563A1447F989}"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FBF137-F59D-4F2B-80D3-60B910F4CB81}" type="slidenum">
              <a:rPr lang="en-US" smtClean="0"/>
              <a:t>‹#›</a:t>
            </a:fld>
            <a:endParaRPr lang="en-US"/>
          </a:p>
        </p:txBody>
      </p:sp>
    </p:spTree>
    <p:extLst>
      <p:ext uri="{BB962C8B-B14F-4D97-AF65-F5344CB8AC3E}">
        <p14:creationId xmlns:p14="http://schemas.microsoft.com/office/powerpoint/2010/main" val="348554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17</a:t>
            </a:fld>
            <a:endParaRPr lang="en-US" dirty="0"/>
          </a:p>
        </p:txBody>
      </p:sp>
    </p:spTree>
    <p:extLst>
      <p:ext uri="{BB962C8B-B14F-4D97-AF65-F5344CB8AC3E}">
        <p14:creationId xmlns:p14="http://schemas.microsoft.com/office/powerpoint/2010/main" val="151045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Love this activity! The audience will really be engaged here with all of these great images. I think we may need to build it out a bit so that we can provide more details. I always like to explain this bit of feedback (about demonstration explanations) as considering participants who do not view the session, but do use your slides to either learn the content and/or in developing workshops in their contexts. So, try to avoid relying too much on verbal description for demonstrations. It can be a bit tricky, as we also want this to be a visual experience, as opposed to text-heavy, so I’m happy to work as closely on the suggested edits piece as is helpful. LZ: Don’t really understand what you mean here – I added an instruction.</a:t>
            </a:r>
          </a:p>
        </p:txBody>
      </p:sp>
      <p:sp>
        <p:nvSpPr>
          <p:cNvPr id="4" name="Slide Number Placeholder 3"/>
          <p:cNvSpPr>
            <a:spLocks noGrp="1"/>
          </p:cNvSpPr>
          <p:nvPr>
            <p:ph type="sldNum" sz="quarter" idx="5"/>
          </p:nvPr>
        </p:nvSpPr>
        <p:spPr/>
        <p:txBody>
          <a:bodyPr/>
          <a:lstStyle/>
          <a:p>
            <a:fld id="{E0DFA578-A236-0941-8378-2FB1191A88BD}" type="slidenum">
              <a:rPr lang="en-US" smtClean="0"/>
              <a:t>18</a:t>
            </a:fld>
            <a:endParaRPr lang="en-US" dirty="0"/>
          </a:p>
        </p:txBody>
      </p:sp>
    </p:spTree>
    <p:extLst>
      <p:ext uri="{BB962C8B-B14F-4D97-AF65-F5344CB8AC3E}">
        <p14:creationId xmlns:p14="http://schemas.microsoft.com/office/powerpoint/2010/main" val="4260279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19</a:t>
            </a:fld>
            <a:endParaRPr lang="en-US" dirty="0"/>
          </a:p>
        </p:txBody>
      </p:sp>
    </p:spTree>
    <p:extLst>
      <p:ext uri="{BB962C8B-B14F-4D97-AF65-F5344CB8AC3E}">
        <p14:creationId xmlns:p14="http://schemas.microsoft.com/office/powerpoint/2010/main" val="2005167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20</a:t>
            </a:fld>
            <a:endParaRPr lang="en-US" dirty="0"/>
          </a:p>
        </p:txBody>
      </p:sp>
    </p:spTree>
    <p:extLst>
      <p:ext uri="{BB962C8B-B14F-4D97-AF65-F5344CB8AC3E}">
        <p14:creationId xmlns:p14="http://schemas.microsoft.com/office/powerpoint/2010/main" val="2233611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21</a:t>
            </a:fld>
            <a:endParaRPr lang="en-US" dirty="0"/>
          </a:p>
        </p:txBody>
      </p:sp>
    </p:spTree>
    <p:extLst>
      <p:ext uri="{BB962C8B-B14F-4D97-AF65-F5344CB8AC3E}">
        <p14:creationId xmlns:p14="http://schemas.microsoft.com/office/powerpoint/2010/main" val="978696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22</a:t>
            </a:fld>
            <a:endParaRPr lang="en-US" dirty="0"/>
          </a:p>
        </p:txBody>
      </p:sp>
    </p:spTree>
    <p:extLst>
      <p:ext uri="{BB962C8B-B14F-4D97-AF65-F5344CB8AC3E}">
        <p14:creationId xmlns:p14="http://schemas.microsoft.com/office/powerpoint/2010/main" val="1489680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23</a:t>
            </a:fld>
            <a:endParaRPr lang="en-US" dirty="0"/>
          </a:p>
        </p:txBody>
      </p:sp>
    </p:spTree>
    <p:extLst>
      <p:ext uri="{BB962C8B-B14F-4D97-AF65-F5344CB8AC3E}">
        <p14:creationId xmlns:p14="http://schemas.microsoft.com/office/powerpoint/2010/main" val="150692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25</a:t>
            </a:fld>
            <a:endParaRPr lang="en-US" dirty="0"/>
          </a:p>
        </p:txBody>
      </p:sp>
    </p:spTree>
    <p:extLst>
      <p:ext uri="{BB962C8B-B14F-4D97-AF65-F5344CB8AC3E}">
        <p14:creationId xmlns:p14="http://schemas.microsoft.com/office/powerpoint/2010/main" val="2760088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DFA578-A236-0941-8378-2FB1191A88BD}" type="slidenum">
              <a:rPr lang="en-US" smtClean="0"/>
              <a:t>26</a:t>
            </a:fld>
            <a:endParaRPr lang="en-US" dirty="0"/>
          </a:p>
        </p:txBody>
      </p:sp>
    </p:spTree>
    <p:extLst>
      <p:ext uri="{BB962C8B-B14F-4D97-AF65-F5344CB8AC3E}">
        <p14:creationId xmlns:p14="http://schemas.microsoft.com/office/powerpoint/2010/main" val="362991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897CF-2760-816F-26F3-84A17A5B91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EFAFC-8BD3-92E6-3913-641CC8F9AC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C6C08A-2A09-977C-3166-D621EE52F402}"/>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2E42E32E-9897-14EC-3137-A67E7A8B0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8EF0F-DC29-8E8A-8FEA-5A2E99B31893}"/>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290838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1371-BD50-068C-9863-D52F590BEB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B3F25F-E0D4-DBF7-914E-DCF8578A2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D6810-9060-4071-5594-58E4F465C9DD}"/>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7BE9893D-2578-F36B-8816-84EA4B4AD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2A19E-1A46-4624-FA8C-BE7406369E00}"/>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3142065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F6D94-4519-4F8C-40D3-0C14B3FF5F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506FE1-D204-C78B-2611-23565C6BDE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A7C001-5AC3-40C0-7FB0-B0B910E61666}"/>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55F5D06D-6061-5746-518D-94CB77762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A9A3F-C3F6-CCDA-1E3B-E9D3BAF48967}"/>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1934535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3B70C-85B1-47BB-C781-FCB2F386F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4101E-C791-F248-59B4-5AAA44D1AD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CA304-F00A-00CB-25E8-410D8E7031C0}"/>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8CE17457-EA04-4C8E-722D-38CEA7CE16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72C61-0C7A-EFF3-5AFC-776AA59DF5A8}"/>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24134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293C5-B59C-20F7-2689-BBF2BEA4B6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842429-C2D6-2D8D-F4D3-B4E06B3E6E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F0CFDD-32DE-8645-A92E-DAB68C6E16B5}"/>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D66D9853-3349-DB58-3680-1822524C6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0DC65B-9216-A211-250C-5104915D5438}"/>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461032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2C96C-710B-205B-F417-54066C452C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FEB17-0345-9CDF-6860-7EF3601029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EA54A7-9FDD-1DE8-7EDF-4CF610D8E0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3975D3-1900-529F-F50F-940A554AD9C3}"/>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6" name="Footer Placeholder 5">
            <a:extLst>
              <a:ext uri="{FF2B5EF4-FFF2-40B4-BE49-F238E27FC236}">
                <a16:creationId xmlns:a16="http://schemas.microsoft.com/office/drawing/2014/main" id="{A547CA11-27DB-F6EE-3E12-9FEC751B62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350FD9-6D12-E10D-7F48-5A082CF8448B}"/>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429186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8A84C-9C8A-5AAF-C698-472D75E922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70D1D7-612F-00AC-9698-2B94A7464F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ECEF1D-E012-E3D0-73BB-57E22426B5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608C65-DAD6-207F-42E5-E52D8F36C0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A6678D-D1E4-2612-3D4C-F2B5678ADD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E16BB48-09EC-6F15-9673-9DFE251FC7B1}"/>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8" name="Footer Placeholder 7">
            <a:extLst>
              <a:ext uri="{FF2B5EF4-FFF2-40B4-BE49-F238E27FC236}">
                <a16:creationId xmlns:a16="http://schemas.microsoft.com/office/drawing/2014/main" id="{90C5D95F-2ECA-CB6A-918C-7CD169452F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2F58ED-1A8C-41A8-D2B9-08F94EE760AC}"/>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123165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FC3D6-F616-280A-715D-A96490C379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C941F-BA41-2CE0-360C-BC5E764DCAE5}"/>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4" name="Footer Placeholder 3">
            <a:extLst>
              <a:ext uri="{FF2B5EF4-FFF2-40B4-BE49-F238E27FC236}">
                <a16:creationId xmlns:a16="http://schemas.microsoft.com/office/drawing/2014/main" id="{5F788458-26D2-55E0-1B82-A29DF29B4F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7187DE-ED37-2A19-6DEE-46A6FD0BB436}"/>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384500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9662BA-B7D1-2786-8133-1C44E8930FEA}"/>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3" name="Footer Placeholder 2">
            <a:extLst>
              <a:ext uri="{FF2B5EF4-FFF2-40B4-BE49-F238E27FC236}">
                <a16:creationId xmlns:a16="http://schemas.microsoft.com/office/drawing/2014/main" id="{814165BF-EDDC-DA95-73BD-93734C5B47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E36A7-CE8B-A95F-9399-8913E5607DE3}"/>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1183573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DB1F-5546-B0B1-364F-90A8D9101B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83D745-E9F4-6D40-4102-C68E01536C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A48962-B5E7-EC5A-E9AD-F2F15B4EB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D86F36-8479-0841-C120-F325CB7207E4}"/>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6" name="Footer Placeholder 5">
            <a:extLst>
              <a:ext uri="{FF2B5EF4-FFF2-40B4-BE49-F238E27FC236}">
                <a16:creationId xmlns:a16="http://schemas.microsoft.com/office/drawing/2014/main" id="{08E6BECA-4707-38FD-0BFD-1856E0528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D99020-4AB8-5D59-B6ED-97D7DAE3AFAD}"/>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42083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DA9C-16C7-A07D-B257-2BE9385FDA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D32B36-13C5-8238-87D4-DF75C4ADB4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9823A1-0897-E2DC-B1A4-AA016B4D8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3E3D16-44DC-DA04-AB57-B83C28ED3844}"/>
              </a:ext>
            </a:extLst>
          </p:cNvPr>
          <p:cNvSpPr>
            <a:spLocks noGrp="1"/>
          </p:cNvSpPr>
          <p:nvPr>
            <p:ph type="dt" sz="half" idx="10"/>
          </p:nvPr>
        </p:nvSpPr>
        <p:spPr/>
        <p:txBody>
          <a:bodyPr/>
          <a:lstStyle/>
          <a:p>
            <a:fld id="{0530BCA3-6FF3-4E59-990C-CFB7A041B19F}" type="datetimeFigureOut">
              <a:rPr lang="en-US" smtClean="0"/>
              <a:t>6/29/2023</a:t>
            </a:fld>
            <a:endParaRPr lang="en-US"/>
          </a:p>
        </p:txBody>
      </p:sp>
      <p:sp>
        <p:nvSpPr>
          <p:cNvPr id="6" name="Footer Placeholder 5">
            <a:extLst>
              <a:ext uri="{FF2B5EF4-FFF2-40B4-BE49-F238E27FC236}">
                <a16:creationId xmlns:a16="http://schemas.microsoft.com/office/drawing/2014/main" id="{B1264722-1698-DD74-8F4A-E9E0EB9047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6C4172-4736-E967-CFF6-191156164300}"/>
              </a:ext>
            </a:extLst>
          </p:cNvPr>
          <p:cNvSpPr>
            <a:spLocks noGrp="1"/>
          </p:cNvSpPr>
          <p:nvPr>
            <p:ph type="sldNum" sz="quarter" idx="12"/>
          </p:nvPr>
        </p:nvSpPr>
        <p:spPr/>
        <p:txBody>
          <a:bodyPr/>
          <a:lstStyle/>
          <a:p>
            <a:fld id="{96A3B858-11F4-495F-817C-C5F821F94D49}" type="slidenum">
              <a:rPr lang="en-US" smtClean="0"/>
              <a:t>‹#›</a:t>
            </a:fld>
            <a:endParaRPr lang="en-US"/>
          </a:p>
        </p:txBody>
      </p:sp>
    </p:spTree>
    <p:extLst>
      <p:ext uri="{BB962C8B-B14F-4D97-AF65-F5344CB8AC3E}">
        <p14:creationId xmlns:p14="http://schemas.microsoft.com/office/powerpoint/2010/main" val="1088095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1272E5-7C45-991B-569E-0C6D9EE5AC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28ADF4E-B19D-D688-D176-892E8C89F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C9EE7-91F8-8EB8-349D-9503234EB1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30BCA3-6FF3-4E59-990C-CFB7A041B19F}" type="datetimeFigureOut">
              <a:rPr lang="en-US" smtClean="0"/>
              <a:t>6/29/2023</a:t>
            </a:fld>
            <a:endParaRPr lang="en-US"/>
          </a:p>
        </p:txBody>
      </p:sp>
      <p:sp>
        <p:nvSpPr>
          <p:cNvPr id="5" name="Footer Placeholder 4">
            <a:extLst>
              <a:ext uri="{FF2B5EF4-FFF2-40B4-BE49-F238E27FC236}">
                <a16:creationId xmlns:a16="http://schemas.microsoft.com/office/drawing/2014/main" id="{13928167-9C67-7363-670C-F0178572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13A4E6-B02D-7898-4AEE-80C4024DBF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3B858-11F4-495F-817C-C5F821F94D49}" type="slidenum">
              <a:rPr lang="en-US" smtClean="0"/>
              <a:t>‹#›</a:t>
            </a:fld>
            <a:endParaRPr lang="en-US"/>
          </a:p>
        </p:txBody>
      </p:sp>
    </p:spTree>
    <p:extLst>
      <p:ext uri="{BB962C8B-B14F-4D97-AF65-F5344CB8AC3E}">
        <p14:creationId xmlns:p14="http://schemas.microsoft.com/office/powerpoint/2010/main" val="2331038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mericanenglish.state.gov/resources/create-communicate-art-activities-efl-classro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com/advanced_search?hl=en" TargetMode="External"/><Relationship Id="rId2" Type="http://schemas.openxmlformats.org/officeDocument/2006/relationships/hyperlink" Target="https://wordpress.org/openverse/?referrer=creativecommons.org" TargetMode="External"/><Relationship Id="rId1" Type="http://schemas.openxmlformats.org/officeDocument/2006/relationships/slideLayout" Target="../slideLayouts/slideLayout4.xml"/><Relationship Id="rId6" Type="http://schemas.openxmlformats.org/officeDocument/2006/relationships/hyperlink" Target="https://www.canva.com/photos" TargetMode="External"/><Relationship Id="rId5" Type="http://schemas.openxmlformats.org/officeDocument/2006/relationships/hyperlink" Target="http://www.flickr.com/creativecommons/" TargetMode="External"/><Relationship Id="rId4" Type="http://schemas.openxmlformats.org/officeDocument/2006/relationships/hyperlink" Target="http://www.flickr.com/commons/"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goodreads.com/author/show/6565141.Nicholas_Boyd_Crutchley"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E91DC736-0EF8-4F87-9146-EBF1D2EE4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sitting around a table with a white board with drawings on it&#10;&#10;Description automatically generated with low confidence">
            <a:extLst>
              <a:ext uri="{FF2B5EF4-FFF2-40B4-BE49-F238E27FC236}">
                <a16:creationId xmlns:a16="http://schemas.microsoft.com/office/drawing/2014/main" id="{EF8BE6EE-4433-2079-61F0-96D651F2D2F5}"/>
              </a:ext>
            </a:extLst>
          </p:cNvPr>
          <p:cNvPicPr>
            <a:picLocks noChangeAspect="1"/>
          </p:cNvPicPr>
          <p:nvPr/>
        </p:nvPicPr>
        <p:blipFill rotWithShape="1">
          <a:blip r:embed="rId2">
            <a:extLst>
              <a:ext uri="{28A0092B-C50C-407E-A947-70E740481C1C}">
                <a14:useLocalDpi xmlns:a14="http://schemas.microsoft.com/office/drawing/2010/main" val="0"/>
              </a:ext>
            </a:extLst>
          </a:blip>
          <a:srcRect l="6180" r="23035"/>
          <a:stretch/>
        </p:blipFill>
        <p:spPr>
          <a:xfrm>
            <a:off x="3523488" y="10"/>
            <a:ext cx="8668512" cy="6857990"/>
          </a:xfrm>
          <a:prstGeom prst="rect">
            <a:avLst/>
          </a:prstGeom>
        </p:spPr>
      </p:pic>
      <p:sp>
        <p:nvSpPr>
          <p:cNvPr id="32" name="Rectangle 31">
            <a:extLst>
              <a:ext uri="{FF2B5EF4-FFF2-40B4-BE49-F238E27FC236}">
                <a16:creationId xmlns:a16="http://schemas.microsoft.com/office/drawing/2014/main" id="{097CD68E-23E3-4007-8847-CD0944C4F7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73B01D-C1F5-11A4-CC99-3D8205C0F275}"/>
              </a:ext>
            </a:extLst>
          </p:cNvPr>
          <p:cNvSpPr>
            <a:spLocks noGrp="1"/>
          </p:cNvSpPr>
          <p:nvPr>
            <p:ph type="ctrTitle"/>
          </p:nvPr>
        </p:nvSpPr>
        <p:spPr>
          <a:xfrm>
            <a:off x="477981" y="1122363"/>
            <a:ext cx="5377874" cy="3204134"/>
          </a:xfrm>
        </p:spPr>
        <p:txBody>
          <a:bodyPr anchor="b">
            <a:normAutofit/>
          </a:bodyPr>
          <a:lstStyle/>
          <a:p>
            <a:pPr algn="l"/>
            <a:r>
              <a:rPr lang="en-US" sz="4400" b="0" i="0" dirty="0">
                <a:effectLst/>
                <a:latin typeface="Verdana" panose="020B0604030504040204" pitchFamily="34" charset="0"/>
              </a:rPr>
              <a:t>Using Images for Speaking and Writing Activities</a:t>
            </a:r>
            <a:endParaRPr lang="en-US" sz="4400" dirty="0"/>
          </a:p>
        </p:txBody>
      </p:sp>
      <p:sp>
        <p:nvSpPr>
          <p:cNvPr id="3" name="Subtitle 2">
            <a:extLst>
              <a:ext uri="{FF2B5EF4-FFF2-40B4-BE49-F238E27FC236}">
                <a16:creationId xmlns:a16="http://schemas.microsoft.com/office/drawing/2014/main" id="{3E2C510E-527C-4361-96BC-C45BC1FF473D}"/>
              </a:ext>
            </a:extLst>
          </p:cNvPr>
          <p:cNvSpPr>
            <a:spLocks noGrp="1"/>
          </p:cNvSpPr>
          <p:nvPr>
            <p:ph type="subTitle" idx="1"/>
          </p:nvPr>
        </p:nvSpPr>
        <p:spPr>
          <a:xfrm>
            <a:off x="477980" y="4872922"/>
            <a:ext cx="4023359" cy="1208141"/>
          </a:xfrm>
        </p:spPr>
        <p:txBody>
          <a:bodyPr>
            <a:normAutofit/>
          </a:bodyPr>
          <a:lstStyle/>
          <a:p>
            <a:pPr algn="l"/>
            <a:r>
              <a:rPr lang="en-US" sz="2000"/>
              <a:t>Lynn W. Zimmerman, PhD</a:t>
            </a:r>
          </a:p>
        </p:txBody>
      </p:sp>
      <p:sp>
        <p:nvSpPr>
          <p:cNvPr id="34"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305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ude Monet - Houses on the Achterzaan [1871]">
            <a:extLst>
              <a:ext uri="{FF2B5EF4-FFF2-40B4-BE49-F238E27FC236}">
                <a16:creationId xmlns:a16="http://schemas.microsoft.com/office/drawing/2014/main" id="{EFC960DA-2C27-4A12-8D91-0481B41A8B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81" b="676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78513A3-C2EF-4571-BDEA-18EA5C64968D}"/>
              </a:ext>
            </a:extLst>
          </p:cNvPr>
          <p:cNvSpPr txBox="1"/>
          <p:nvPr/>
        </p:nvSpPr>
        <p:spPr>
          <a:xfrm>
            <a:off x="9457763" y="6482448"/>
            <a:ext cx="2732713" cy="281231"/>
          </a:xfrm>
          <a:prstGeom prst="rect">
            <a:avLst/>
          </a:prstGeom>
          <a:noFill/>
        </p:spPr>
        <p:txBody>
          <a:bodyPr wrap="square">
            <a:spAutoFit/>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Gandalf – CC-BY-NC-SA 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4161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0">
            <a:extLst>
              <a:ext uri="{FF2B5EF4-FFF2-40B4-BE49-F238E27FC236}">
                <a16:creationId xmlns:a16="http://schemas.microsoft.com/office/drawing/2014/main" id="{8FC9BE17-9A7B-462D-AE50-3D87773873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Claude Monet - Houses on the Achterzaan [1871]">
            <a:extLst>
              <a:ext uri="{FF2B5EF4-FFF2-40B4-BE49-F238E27FC236}">
                <a16:creationId xmlns:a16="http://schemas.microsoft.com/office/drawing/2014/main" id="{23F24585-85DB-426B-D022-7F34E31FD8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506" r="25597" b="158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12">
            <a:extLst>
              <a:ext uri="{FF2B5EF4-FFF2-40B4-BE49-F238E27FC236}">
                <a16:creationId xmlns:a16="http://schemas.microsoft.com/office/drawing/2014/main" id="{3EBE8569-6AEC-4B8C-8D53-2DE337CDBA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9FCDF7-5E19-244F-DB34-7D8A9BF98767}"/>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dirty="0"/>
              <a:t>Pair-Share</a:t>
            </a:r>
          </a:p>
        </p:txBody>
      </p:sp>
      <p:sp>
        <p:nvSpPr>
          <p:cNvPr id="22"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C8E61BB-1C23-3C89-8AE5-EEA4B7124DE1}"/>
              </a:ext>
            </a:extLst>
          </p:cNvPr>
          <p:cNvSpPr txBox="1"/>
          <p:nvPr/>
        </p:nvSpPr>
        <p:spPr>
          <a:xfrm>
            <a:off x="251020" y="2746697"/>
            <a:ext cx="4884397" cy="1216637"/>
          </a:xfrm>
          <a:prstGeom prst="rect">
            <a:avLst/>
          </a:prstGeom>
        </p:spPr>
        <p:txBody>
          <a:bodyPr vert="horz" lIns="91440" tIns="45720" rIns="91440" bIns="45720" rtlCol="0" anchor="t">
            <a:normAutofit/>
          </a:bodyPr>
          <a:lstStyle/>
          <a:p>
            <a:pPr marL="0" marR="0" indent="-228600">
              <a:lnSpc>
                <a:spcPct val="90000"/>
              </a:lnSpc>
              <a:spcBef>
                <a:spcPts val="0"/>
              </a:spcBef>
              <a:buFont typeface="Arial" panose="020B0604020202020204" pitchFamily="34" charset="0"/>
              <a:buChar char="•"/>
            </a:pPr>
            <a:r>
              <a:rPr lang="en-US" sz="2400" dirty="0"/>
              <a:t>Share</a:t>
            </a:r>
          </a:p>
          <a:p>
            <a:pPr marL="457200" lvl="1" indent="-228600">
              <a:lnSpc>
                <a:spcPct val="90000"/>
              </a:lnSpc>
              <a:spcBef>
                <a:spcPts val="0"/>
              </a:spcBef>
              <a:buFont typeface="Arial" panose="020B0604020202020204" pitchFamily="34" charset="0"/>
              <a:buChar char="•"/>
            </a:pPr>
            <a:r>
              <a:rPr lang="en-US" sz="2400" dirty="0">
                <a:effectLst/>
              </a:rPr>
              <a:t>2-3 minutes</a:t>
            </a:r>
          </a:p>
          <a:p>
            <a:pPr marL="457200" lvl="1" indent="-228600">
              <a:lnSpc>
                <a:spcPct val="90000"/>
              </a:lnSpc>
              <a:spcBef>
                <a:spcPts val="0"/>
              </a:spcBef>
              <a:spcAft>
                <a:spcPts val="800"/>
              </a:spcAft>
              <a:buFont typeface="Arial" panose="020B0604020202020204" pitchFamily="34" charset="0"/>
              <a:buChar char="•"/>
            </a:pPr>
            <a:r>
              <a:rPr lang="en-US" sz="2400" dirty="0">
                <a:effectLst/>
              </a:rPr>
              <a:t>Tell your partner 5 things you saw.</a:t>
            </a:r>
          </a:p>
        </p:txBody>
      </p:sp>
      <p:sp>
        <p:nvSpPr>
          <p:cNvPr id="4" name="TextBox 3">
            <a:extLst>
              <a:ext uri="{FF2B5EF4-FFF2-40B4-BE49-F238E27FC236}">
                <a16:creationId xmlns:a16="http://schemas.microsoft.com/office/drawing/2014/main" id="{E1F0E949-7390-D705-D7A2-5C018C9ADD13}"/>
              </a:ext>
            </a:extLst>
          </p:cNvPr>
          <p:cNvSpPr txBox="1"/>
          <p:nvPr/>
        </p:nvSpPr>
        <p:spPr>
          <a:xfrm>
            <a:off x="4076720" y="6217159"/>
            <a:ext cx="8115280" cy="640831"/>
          </a:xfrm>
          <a:prstGeom prst="rect">
            <a:avLst/>
          </a:prstGeom>
          <a:solidFill>
            <a:srgbClr val="000000">
              <a:alpha val="50000"/>
            </a:srgbClr>
          </a:solidFill>
          <a:ln>
            <a:noFill/>
          </a:ln>
        </p:spPr>
        <p:txBody>
          <a:bodyPr wrap="square">
            <a:noAutofit/>
          </a:bodyPr>
          <a:lstStyle/>
          <a:p>
            <a:pPr marL="0" marR="0" algn="ctr">
              <a:lnSpc>
                <a:spcPct val="107000"/>
              </a:lnSpc>
              <a:spcBef>
                <a:spcPts val="0"/>
              </a:spcBef>
              <a:spcAft>
                <a:spcPts val="600"/>
              </a:spcAft>
            </a:pPr>
            <a:r>
              <a:rPr lang="en-US" sz="1300">
                <a:solidFill>
                  <a:srgbClr val="FFFFFF"/>
                </a:solidFill>
                <a:effectLst/>
              </a:rPr>
              <a:t>Gandalf – CC-BY-NC-SA 2.0</a:t>
            </a:r>
          </a:p>
        </p:txBody>
      </p:sp>
    </p:spTree>
    <p:extLst>
      <p:ext uri="{BB962C8B-B14F-4D97-AF65-F5344CB8AC3E}">
        <p14:creationId xmlns:p14="http://schemas.microsoft.com/office/powerpoint/2010/main" val="3983771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75782" y="489507"/>
            <a:ext cx="3916217" cy="1655483"/>
          </a:xfrm>
        </p:spPr>
        <p:txBody>
          <a:bodyPr anchor="b">
            <a:normAutofit/>
          </a:bodyPr>
          <a:lstStyle/>
          <a:p>
            <a:r>
              <a:rPr lang="en-US" sz="4000" b="1" dirty="0"/>
              <a:t>What did you see?</a:t>
            </a:r>
          </a:p>
        </p:txBody>
      </p:sp>
      <p:pic>
        <p:nvPicPr>
          <p:cNvPr id="4" name="Picture 2" descr="Claude Monet - Houses on the Achterzaan [1871]">
            <a:extLst>
              <a:ext uri="{FF2B5EF4-FFF2-40B4-BE49-F238E27FC236}">
                <a16:creationId xmlns:a16="http://schemas.microsoft.com/office/drawing/2014/main" id="{D6FE4511-D6B5-4DE8-8C86-95F1CAB9D1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004" b="2"/>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275783" y="2418408"/>
            <a:ext cx="3916218" cy="3540265"/>
          </a:xfrm>
        </p:spPr>
        <p:txBody>
          <a:bodyPr>
            <a:normAutofit/>
          </a:bodyPr>
          <a:lstStyle/>
          <a:p>
            <a:pPr marL="0" marR="0" indent="0">
              <a:spcBef>
                <a:spcPts val="0"/>
              </a:spcBef>
              <a:spcAft>
                <a:spcPts val="0"/>
              </a:spcAft>
              <a:buNone/>
            </a:pPr>
            <a:r>
              <a:rPr lang="en-US" dirty="0">
                <a:effectLst/>
                <a:ea typeface="Times New Roman" panose="02020603050405020304" pitchFamily="18" charset="0"/>
              </a:rPr>
              <a:t>Did you ‘see’ the same </a:t>
            </a:r>
          </a:p>
          <a:p>
            <a:pPr>
              <a:spcBef>
                <a:spcPts val="0"/>
              </a:spcBef>
            </a:pPr>
            <a:r>
              <a:rPr lang="en-US" dirty="0">
                <a:ea typeface="Times New Roman" panose="02020603050405020304" pitchFamily="18" charset="0"/>
              </a:rPr>
              <a:t>c</a:t>
            </a:r>
            <a:r>
              <a:rPr lang="en-US" dirty="0">
                <a:effectLst/>
                <a:ea typeface="Times New Roman" panose="02020603050405020304" pitchFamily="18" charset="0"/>
              </a:rPr>
              <a:t>olors</a:t>
            </a:r>
          </a:p>
          <a:p>
            <a:pPr>
              <a:spcBef>
                <a:spcPts val="0"/>
              </a:spcBef>
            </a:pPr>
            <a:r>
              <a:rPr lang="en-US" dirty="0">
                <a:ea typeface="Times New Roman" panose="02020603050405020304" pitchFamily="18" charset="0"/>
              </a:rPr>
              <a:t>s</a:t>
            </a:r>
            <a:r>
              <a:rPr lang="en-US" kern="1200" dirty="0">
                <a:effectLst/>
                <a:ea typeface="Times New Roman" panose="02020603050405020304" pitchFamily="18" charset="0"/>
              </a:rPr>
              <a:t>hapes</a:t>
            </a:r>
          </a:p>
          <a:p>
            <a:pPr>
              <a:spcBef>
                <a:spcPts val="0"/>
              </a:spcBef>
            </a:pPr>
            <a:r>
              <a:rPr lang="en-US" kern="1200" dirty="0">
                <a:effectLst/>
                <a:ea typeface="Times New Roman" panose="02020603050405020304" pitchFamily="18" charset="0"/>
              </a:rPr>
              <a:t>objects</a:t>
            </a:r>
            <a:r>
              <a:rPr lang="en-US" dirty="0">
                <a:effectLst/>
                <a:ea typeface="Times New Roman" panose="02020603050405020304" pitchFamily="18" charset="0"/>
              </a:rPr>
              <a:t> </a:t>
            </a:r>
          </a:p>
          <a:p>
            <a:pPr marL="0" marR="0" indent="0">
              <a:spcBef>
                <a:spcPts val="0"/>
              </a:spcBef>
              <a:spcAft>
                <a:spcPts val="0"/>
              </a:spcAft>
              <a:buNone/>
            </a:pPr>
            <a:endParaRPr lang="en-US" dirty="0">
              <a:ea typeface="Times New Roman" panose="02020603050405020304" pitchFamily="18" charset="0"/>
            </a:endParaRPr>
          </a:p>
          <a:p>
            <a:pPr marL="0" marR="0" indent="0">
              <a:spcBef>
                <a:spcPts val="0"/>
              </a:spcBef>
              <a:spcAft>
                <a:spcPts val="0"/>
              </a:spcAft>
              <a:buNone/>
            </a:pPr>
            <a:r>
              <a:rPr lang="en-US" dirty="0">
                <a:effectLst/>
                <a:ea typeface="Times New Roman" panose="02020603050405020304" pitchFamily="18" charset="0"/>
              </a:rPr>
              <a:t>Why or why not?</a:t>
            </a:r>
          </a:p>
          <a:p>
            <a:pPr marL="457200" lvl="1" indent="0">
              <a:buNone/>
            </a:pPr>
            <a:endParaRPr lang="en-US" sz="2000" dirty="0"/>
          </a:p>
        </p:txBody>
      </p:sp>
      <p:sp>
        <p:nvSpPr>
          <p:cNvPr id="13"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9F068B-C2BD-AE43-A974-1FBD4D99BF08}"/>
              </a:ext>
            </a:extLst>
          </p:cNvPr>
          <p:cNvSpPr txBox="1"/>
          <p:nvPr/>
        </p:nvSpPr>
        <p:spPr>
          <a:xfrm>
            <a:off x="20" y="5767911"/>
            <a:ext cx="8115280" cy="640831"/>
          </a:xfrm>
          <a:prstGeom prst="rect">
            <a:avLst/>
          </a:prstGeom>
          <a:solidFill>
            <a:srgbClr val="000000">
              <a:alpha val="50000"/>
            </a:srgbClr>
          </a:solidFill>
          <a:ln>
            <a:noFill/>
          </a:ln>
        </p:spPr>
        <p:txBody>
          <a:bodyPr wrap="square">
            <a:noAutofit/>
          </a:bodyPr>
          <a:lstStyle/>
          <a:p>
            <a:pPr marL="0" marR="0" algn="ctr">
              <a:lnSpc>
                <a:spcPct val="107000"/>
              </a:lnSpc>
              <a:spcBef>
                <a:spcPts val="0"/>
              </a:spcBef>
              <a:spcAft>
                <a:spcPts val="600"/>
              </a:spcAft>
            </a:pPr>
            <a:r>
              <a:rPr lang="en-US" sz="1300">
                <a:solidFill>
                  <a:srgbClr val="FFFFFF"/>
                </a:solidFill>
                <a:effectLst/>
              </a:rPr>
              <a:t>Gandalf – CC-BY-NC-SA 2.0</a:t>
            </a:r>
          </a:p>
        </p:txBody>
      </p:sp>
    </p:spTree>
    <p:extLst>
      <p:ext uri="{BB962C8B-B14F-4D97-AF65-F5344CB8AC3E}">
        <p14:creationId xmlns:p14="http://schemas.microsoft.com/office/powerpoint/2010/main" val="1050450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44E03C-B932-8FE0-CC81-3687B531D205}"/>
              </a:ext>
            </a:extLst>
          </p:cNvPr>
          <p:cNvSpPr>
            <a:spLocks noGrp="1"/>
          </p:cNvSpPr>
          <p:nvPr>
            <p:ph type="title"/>
          </p:nvPr>
        </p:nvSpPr>
        <p:spPr>
          <a:xfrm>
            <a:off x="586478" y="1683756"/>
            <a:ext cx="3115265" cy="2396359"/>
          </a:xfrm>
        </p:spPr>
        <p:txBody>
          <a:bodyPr anchor="b">
            <a:normAutofit/>
          </a:bodyPr>
          <a:lstStyle/>
          <a:p>
            <a:pPr algn="r"/>
            <a:r>
              <a:rPr lang="en-US" sz="4000" b="1">
                <a:solidFill>
                  <a:srgbClr val="FFFFFF"/>
                </a:solidFill>
              </a:rPr>
              <a:t>Observation activity (writing)</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B8264466-0EE3-81AD-9541-25C70B1001CB}"/>
              </a:ext>
            </a:extLst>
          </p:cNvPr>
          <p:cNvGraphicFramePr>
            <a:graphicFrameLocks noGrp="1"/>
          </p:cNvGraphicFramePr>
          <p:nvPr>
            <p:ph idx="1"/>
            <p:extLst>
              <p:ext uri="{D42A27DB-BD31-4B8C-83A1-F6EECF244321}">
                <p14:modId xmlns:p14="http://schemas.microsoft.com/office/powerpoint/2010/main" val="3529326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4094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Compare/Contrast (speaking/writing)</a:t>
            </a:r>
          </a:p>
        </p:txBody>
      </p:sp>
      <p:graphicFrame>
        <p:nvGraphicFramePr>
          <p:cNvPr id="3" name="Diagram 2"/>
          <p:cNvGraphicFramePr/>
          <p:nvPr>
            <p:extLst>
              <p:ext uri="{D42A27DB-BD31-4B8C-83A1-F6EECF244321}">
                <p14:modId xmlns:p14="http://schemas.microsoft.com/office/powerpoint/2010/main" val="2675925009"/>
              </p:ext>
            </p:extLst>
          </p:nvPr>
        </p:nvGraphicFramePr>
        <p:xfrm>
          <a:off x="1066178" y="1535735"/>
          <a:ext cx="936315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3889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1">
            <a:extLst>
              <a:ext uri="{FF2B5EF4-FFF2-40B4-BE49-F238E27FC236}">
                <a16:creationId xmlns:a16="http://schemas.microsoft.com/office/drawing/2014/main" id="{0205D939-00C4-4F2E-9797-3170DD040D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38EE4E44-1403-472B-8C01-D354CB8F5A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grass, outdoor, bird&#10;&#10;Description automatically generated">
            <a:extLst>
              <a:ext uri="{FF2B5EF4-FFF2-40B4-BE49-F238E27FC236}">
                <a16:creationId xmlns:a16="http://schemas.microsoft.com/office/drawing/2014/main" id="{EA8DC056-8354-28B2-9607-26F1E3F17C5D}"/>
              </a:ext>
            </a:extLst>
          </p:cNvPr>
          <p:cNvPicPr>
            <a:picLocks noChangeAspect="1"/>
          </p:cNvPicPr>
          <p:nvPr/>
        </p:nvPicPr>
        <p:blipFill rotWithShape="1">
          <a:blip r:embed="rId2">
            <a:extLst>
              <a:ext uri="{28A0092B-C50C-407E-A947-70E740481C1C}">
                <a14:useLocalDpi xmlns:a14="http://schemas.microsoft.com/office/drawing/2010/main" val="0"/>
              </a:ext>
            </a:extLst>
          </a:blip>
          <a:srcRect l="17977" r="21482" b="1"/>
          <a:stretch/>
        </p:blipFill>
        <p:spPr>
          <a:xfrm>
            <a:off x="6421035" y="643467"/>
            <a:ext cx="5129784" cy="5571066"/>
          </a:xfrm>
          <a:prstGeom prst="rect">
            <a:avLst/>
          </a:prstGeom>
        </p:spPr>
      </p:pic>
      <p:sp>
        <p:nvSpPr>
          <p:cNvPr id="16" name="Rectangle 15">
            <a:extLst>
              <a:ext uri="{FF2B5EF4-FFF2-40B4-BE49-F238E27FC236}">
                <a16:creationId xmlns:a16="http://schemas.microsoft.com/office/drawing/2014/main" id="{583CCE40-4C5F-42D3-86D9-7892AD1E98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fabric&#10;&#10;Description automatically generated">
            <a:extLst>
              <a:ext uri="{FF2B5EF4-FFF2-40B4-BE49-F238E27FC236}">
                <a16:creationId xmlns:a16="http://schemas.microsoft.com/office/drawing/2014/main" id="{7DE49960-093F-6C92-787C-A66A8F7887BA}"/>
              </a:ext>
            </a:extLst>
          </p:cNvPr>
          <p:cNvPicPr>
            <a:picLocks noChangeAspect="1"/>
          </p:cNvPicPr>
          <p:nvPr/>
        </p:nvPicPr>
        <p:blipFill rotWithShape="1">
          <a:blip r:embed="rId3">
            <a:extLst>
              <a:ext uri="{28A0092B-C50C-407E-A947-70E740481C1C}">
                <a14:useLocalDpi xmlns:a14="http://schemas.microsoft.com/office/drawing/2010/main" val="0"/>
              </a:ext>
            </a:extLst>
          </a:blip>
          <a:srcRect l="23332" r="17047"/>
          <a:stretch/>
        </p:blipFill>
        <p:spPr>
          <a:xfrm>
            <a:off x="641180" y="643467"/>
            <a:ext cx="5129784" cy="5571066"/>
          </a:xfrm>
          <a:prstGeom prst="rect">
            <a:avLst/>
          </a:prstGeom>
        </p:spPr>
      </p:pic>
    </p:spTree>
    <p:extLst>
      <p:ext uri="{BB962C8B-B14F-4D97-AF65-F5344CB8AC3E}">
        <p14:creationId xmlns:p14="http://schemas.microsoft.com/office/powerpoint/2010/main" val="2870320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5">
            <a:extLst>
              <a:ext uri="{FF2B5EF4-FFF2-40B4-BE49-F238E27FC236}">
                <a16:creationId xmlns:a16="http://schemas.microsoft.com/office/drawing/2014/main" id="{F5A5F1D7-F0D0-4687-9BD3-CA6A0714C6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37">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39" name="Rectangle 38">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39">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42">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1043631" y="873940"/>
            <a:ext cx="4928291" cy="1035781"/>
          </a:xfrm>
        </p:spPr>
        <p:txBody>
          <a:bodyPr anchor="ctr">
            <a:normAutofit/>
          </a:bodyPr>
          <a:lstStyle/>
          <a:p>
            <a:r>
              <a:rPr lang="en-US" sz="3600" b="1" dirty="0"/>
              <a:t>Question cards</a:t>
            </a:r>
          </a:p>
        </p:txBody>
      </p:sp>
      <p:sp>
        <p:nvSpPr>
          <p:cNvPr id="20" name="Content Placeholder 4"/>
          <p:cNvSpPr>
            <a:spLocks noGrp="1"/>
          </p:cNvSpPr>
          <p:nvPr>
            <p:ph idx="1"/>
          </p:nvPr>
        </p:nvSpPr>
        <p:spPr>
          <a:xfrm>
            <a:off x="640080" y="2305531"/>
            <a:ext cx="6148303" cy="3677123"/>
          </a:xfrm>
        </p:spPr>
        <p:txBody>
          <a:bodyPr anchor="ctr">
            <a:normAutofit lnSpcReduction="10000"/>
          </a:bodyPr>
          <a:lstStyle/>
          <a:p>
            <a:pPr marL="514350" indent="-514350">
              <a:buFont typeface="+mj-lt"/>
              <a:buAutoNum type="arabicParenR"/>
            </a:pPr>
            <a:r>
              <a:rPr lang="en-US" sz="2400" dirty="0"/>
              <a:t>What is one thing that is the same in these pictures?</a:t>
            </a:r>
          </a:p>
          <a:p>
            <a:pPr marL="514350" indent="-514350">
              <a:buFont typeface="+mj-lt"/>
              <a:buAutoNum type="arabicParenR"/>
            </a:pPr>
            <a:r>
              <a:rPr lang="en-US" sz="2400" dirty="0"/>
              <a:t>What do we know about the people/things in these pictures? </a:t>
            </a:r>
          </a:p>
          <a:p>
            <a:pPr marL="514350" indent="-514350">
              <a:buFont typeface="+mj-lt"/>
              <a:buAutoNum type="arabicParenR"/>
            </a:pPr>
            <a:r>
              <a:rPr lang="en-US" sz="2400" dirty="0"/>
              <a:t>How are they alike and different?</a:t>
            </a:r>
          </a:p>
          <a:p>
            <a:pPr marL="514350" indent="-514350">
              <a:buFont typeface="+mj-lt"/>
              <a:buAutoNum type="arabicParenR"/>
            </a:pPr>
            <a:r>
              <a:rPr lang="en-US" sz="2400" dirty="0"/>
              <a:t>What questions would you like to ask the artist/photographers about the pictures? </a:t>
            </a:r>
          </a:p>
          <a:p>
            <a:pPr marL="514350" indent="-514350">
              <a:buFont typeface="+mj-lt"/>
              <a:buAutoNum type="arabicParenR"/>
            </a:pPr>
            <a:r>
              <a:rPr lang="en-US" sz="2400" dirty="0"/>
              <a:t>How would you change these pictures?</a:t>
            </a:r>
          </a:p>
          <a:p>
            <a:pPr marL="514350" indent="-514350">
              <a:buFont typeface="+mj-lt"/>
              <a:buAutoNum type="arabicParenR"/>
            </a:pPr>
            <a:r>
              <a:rPr lang="en-US" sz="2400" dirty="0"/>
              <a:t>How do you feel about the pictures?</a:t>
            </a:r>
          </a:p>
        </p:txBody>
      </p:sp>
      <p:pic>
        <p:nvPicPr>
          <p:cNvPr id="2" name="Picture 1" descr="A picture containing grass, outdoor, bird&#10;&#10;Description automatically generated">
            <a:extLst>
              <a:ext uri="{FF2B5EF4-FFF2-40B4-BE49-F238E27FC236}">
                <a16:creationId xmlns:a16="http://schemas.microsoft.com/office/drawing/2014/main" id="{8707DACC-F13C-A05D-C50D-0F75337BB8EA}"/>
              </a:ext>
            </a:extLst>
          </p:cNvPr>
          <p:cNvPicPr>
            <a:picLocks noChangeAspect="1"/>
          </p:cNvPicPr>
          <p:nvPr/>
        </p:nvPicPr>
        <p:blipFill rotWithShape="1">
          <a:blip r:embed="rId2">
            <a:extLst>
              <a:ext uri="{28A0092B-C50C-407E-A947-70E740481C1C}">
                <a14:useLocalDpi xmlns:a14="http://schemas.microsoft.com/office/drawing/2010/main" val="0"/>
              </a:ext>
            </a:extLst>
          </a:blip>
          <a:srcRect t="315" r="4" b="10435"/>
          <a:stretch/>
        </p:blipFill>
        <p:spPr>
          <a:xfrm>
            <a:off x="6788383" y="613148"/>
            <a:ext cx="4565417" cy="2679192"/>
          </a:xfrm>
          <a:prstGeom prst="rect">
            <a:avLst/>
          </a:prstGeom>
        </p:spPr>
      </p:pic>
      <p:pic>
        <p:nvPicPr>
          <p:cNvPr id="3" name="Picture 2" descr="A picture containing fabric&#10;&#10;Description automatically generated">
            <a:extLst>
              <a:ext uri="{FF2B5EF4-FFF2-40B4-BE49-F238E27FC236}">
                <a16:creationId xmlns:a16="http://schemas.microsoft.com/office/drawing/2014/main" id="{491A503B-66E8-9C5B-7163-D28DE6C94E92}"/>
              </a:ext>
            </a:extLst>
          </p:cNvPr>
          <p:cNvPicPr>
            <a:picLocks noChangeAspect="1"/>
          </p:cNvPicPr>
          <p:nvPr/>
        </p:nvPicPr>
        <p:blipFill rotWithShape="1">
          <a:blip r:embed="rId3">
            <a:extLst>
              <a:ext uri="{28A0092B-C50C-407E-A947-70E740481C1C}">
                <a14:useLocalDpi xmlns:a14="http://schemas.microsoft.com/office/drawing/2010/main" val="0"/>
              </a:ext>
            </a:extLst>
          </a:blip>
          <a:srcRect t="1256" r="4" b="8116"/>
          <a:stretch/>
        </p:blipFill>
        <p:spPr>
          <a:xfrm>
            <a:off x="6788383" y="3528753"/>
            <a:ext cx="4565417" cy="2679192"/>
          </a:xfrm>
          <a:prstGeom prst="rect">
            <a:avLst/>
          </a:prstGeom>
        </p:spPr>
      </p:pic>
      <p:cxnSp>
        <p:nvCxnSpPr>
          <p:cNvPr id="45" name="Straight Connector 44">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716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1479C-0DB0-424B-AC9A-AA411C9F3213}"/>
              </a:ext>
            </a:extLst>
          </p:cNvPr>
          <p:cNvSpPr>
            <a:spLocks noGrp="1"/>
          </p:cNvSpPr>
          <p:nvPr>
            <p:ph type="title"/>
          </p:nvPr>
        </p:nvSpPr>
        <p:spPr>
          <a:xfrm>
            <a:off x="839788" y="365126"/>
            <a:ext cx="9106469" cy="822544"/>
          </a:xfrm>
        </p:spPr>
        <p:txBody>
          <a:bodyPr/>
          <a:lstStyle/>
          <a:p>
            <a:r>
              <a:rPr lang="en-US" dirty="0"/>
              <a:t>Who is it?</a:t>
            </a:r>
          </a:p>
        </p:txBody>
      </p:sp>
      <p:graphicFrame>
        <p:nvGraphicFramePr>
          <p:cNvPr id="7" name="Table 7">
            <a:extLst>
              <a:ext uri="{FF2B5EF4-FFF2-40B4-BE49-F238E27FC236}">
                <a16:creationId xmlns:a16="http://schemas.microsoft.com/office/drawing/2014/main" id="{9ED08ACB-D6BA-4ECE-9793-FA288CBEE087}"/>
              </a:ext>
            </a:extLst>
          </p:cNvPr>
          <p:cNvGraphicFramePr>
            <a:graphicFrameLocks noGrp="1"/>
          </p:cNvGraphicFramePr>
          <p:nvPr>
            <p:extLst>
              <p:ext uri="{D42A27DB-BD31-4B8C-83A1-F6EECF244321}">
                <p14:modId xmlns:p14="http://schemas.microsoft.com/office/powerpoint/2010/main" val="1530004274"/>
              </p:ext>
            </p:extLst>
          </p:nvPr>
        </p:nvGraphicFramePr>
        <p:xfrm>
          <a:off x="842964" y="1187669"/>
          <a:ext cx="10512424" cy="4613064"/>
        </p:xfrm>
        <a:graphic>
          <a:graphicData uri="http://schemas.openxmlformats.org/drawingml/2006/table">
            <a:tbl>
              <a:tblPr bandRow="1">
                <a:tableStyleId>{5C22544A-7EE6-4342-B048-85BDC9FD1C3A}</a:tableStyleId>
              </a:tblPr>
              <a:tblGrid>
                <a:gridCol w="2736998">
                  <a:extLst>
                    <a:ext uri="{9D8B030D-6E8A-4147-A177-3AD203B41FA5}">
                      <a16:colId xmlns:a16="http://schemas.microsoft.com/office/drawing/2014/main" val="2535923492"/>
                    </a:ext>
                  </a:extLst>
                </a:gridCol>
                <a:gridCol w="7775426">
                  <a:extLst>
                    <a:ext uri="{9D8B030D-6E8A-4147-A177-3AD203B41FA5}">
                      <a16:colId xmlns:a16="http://schemas.microsoft.com/office/drawing/2014/main" val="585821366"/>
                    </a:ext>
                  </a:extLst>
                </a:gridCol>
              </a:tblGrid>
              <a:tr h="856086">
                <a:tc>
                  <a:txBody>
                    <a:bodyPr/>
                    <a:lstStyle/>
                    <a:p>
                      <a:pPr algn="ctr"/>
                      <a:r>
                        <a:rPr lang="en-US" sz="2400" b="1" dirty="0">
                          <a:solidFill>
                            <a:srgbClr val="002060"/>
                          </a:solidFill>
                        </a:rPr>
                        <a:t>Goal: </a:t>
                      </a:r>
                    </a:p>
                  </a:txBody>
                  <a:tcPr/>
                </a:tc>
                <a:tc>
                  <a:txBody>
                    <a:bodyPr/>
                    <a:lstStyle/>
                    <a:p>
                      <a:r>
                        <a:rPr lang="en-US" sz="2400" kern="1200" dirty="0">
                          <a:solidFill>
                            <a:srgbClr val="002060"/>
                          </a:solidFill>
                          <a:effectLst/>
                          <a:latin typeface="+mn-lt"/>
                          <a:ea typeface="+mn-ea"/>
                          <a:cs typeface="+mn-cs"/>
                        </a:rPr>
                        <a:t>SWBAT describe a picture of their choosing to a partner and identify the picture that is described to them. </a:t>
                      </a:r>
                    </a:p>
                  </a:txBody>
                  <a:tcPr/>
                </a:tc>
                <a:extLst>
                  <a:ext uri="{0D108BD9-81ED-4DB2-BD59-A6C34878D82A}">
                    <a16:rowId xmlns:a16="http://schemas.microsoft.com/office/drawing/2014/main" val="1745970263"/>
                  </a:ext>
                </a:extLst>
              </a:tr>
              <a:tr h="856086">
                <a:tc>
                  <a:txBody>
                    <a:bodyPr/>
                    <a:lstStyle/>
                    <a:p>
                      <a:pPr algn="ctr"/>
                      <a:r>
                        <a:rPr lang="en-US" sz="2400" b="1" dirty="0">
                          <a:solidFill>
                            <a:srgbClr val="002060"/>
                          </a:solidFill>
                        </a:rPr>
                        <a:t>Language Objective(s):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rgbClr val="002060"/>
                          </a:solidFill>
                          <a:effectLst/>
                          <a:latin typeface="+mn-lt"/>
                          <a:ea typeface="+mn-ea"/>
                          <a:cs typeface="+mn-cs"/>
                        </a:rPr>
                        <a:t>speaking; listening; identifying; describing</a:t>
                      </a:r>
                    </a:p>
                    <a:p>
                      <a:pPr algn="l"/>
                      <a:endParaRPr lang="en-US" sz="2400" b="1" dirty="0">
                        <a:solidFill>
                          <a:srgbClr val="002060"/>
                        </a:solidFill>
                      </a:endParaRPr>
                    </a:p>
                  </a:txBody>
                  <a:tcPr/>
                </a:tc>
                <a:extLst>
                  <a:ext uri="{0D108BD9-81ED-4DB2-BD59-A6C34878D82A}">
                    <a16:rowId xmlns:a16="http://schemas.microsoft.com/office/drawing/2014/main" val="1491188386"/>
                  </a:ext>
                </a:extLst>
              </a:tr>
              <a:tr h="856086">
                <a:tc>
                  <a:txBody>
                    <a:bodyPr/>
                    <a:lstStyle/>
                    <a:p>
                      <a:pPr algn="ctr"/>
                      <a:r>
                        <a:rPr lang="en-US" sz="2400" b="1" dirty="0">
                          <a:solidFill>
                            <a:srgbClr val="002060"/>
                          </a:solidFill>
                        </a:rPr>
                        <a:t>Level:</a:t>
                      </a:r>
                    </a:p>
                  </a:txBody>
                  <a:tcPr/>
                </a:tc>
                <a:tc>
                  <a:txBody>
                    <a:bodyPr/>
                    <a:lstStyle/>
                    <a:p>
                      <a:pPr algn="l"/>
                      <a:r>
                        <a:rPr lang="en-US" sz="2400" kern="1200" dirty="0">
                          <a:solidFill>
                            <a:srgbClr val="002060"/>
                          </a:solidFill>
                          <a:effectLst/>
                          <a:latin typeface="+mn-lt"/>
                          <a:ea typeface="+mn-ea"/>
                          <a:cs typeface="+mn-cs"/>
                        </a:rPr>
                        <a:t>Any age; any level</a:t>
                      </a:r>
                      <a:endParaRPr lang="en-US" sz="2400" b="1" dirty="0">
                        <a:solidFill>
                          <a:srgbClr val="002060"/>
                        </a:solidFill>
                      </a:endParaRPr>
                    </a:p>
                  </a:txBody>
                  <a:tcPr/>
                </a:tc>
                <a:extLst>
                  <a:ext uri="{0D108BD9-81ED-4DB2-BD59-A6C34878D82A}">
                    <a16:rowId xmlns:a16="http://schemas.microsoft.com/office/drawing/2014/main" val="882581527"/>
                  </a:ext>
                </a:extLst>
              </a:tr>
              <a:tr h="1123199">
                <a:tc>
                  <a:txBody>
                    <a:bodyPr/>
                    <a:lstStyle/>
                    <a:p>
                      <a:pPr algn="ctr"/>
                      <a:r>
                        <a:rPr lang="en-US" sz="2400" b="1" dirty="0">
                          <a:solidFill>
                            <a:srgbClr val="002060"/>
                          </a:solidFill>
                        </a:rPr>
                        <a:t>Materials: </a:t>
                      </a:r>
                    </a:p>
                  </a:txBody>
                  <a:tcPr/>
                </a:tc>
                <a:tc>
                  <a:txBody>
                    <a:bodyPr/>
                    <a:lstStyle/>
                    <a:p>
                      <a:pPr algn="l"/>
                      <a:r>
                        <a:rPr lang="en-US" sz="2400" kern="1200" dirty="0">
                          <a:solidFill>
                            <a:srgbClr val="002060"/>
                          </a:solidFill>
                          <a:effectLst/>
                          <a:latin typeface="+mn-lt"/>
                          <a:ea typeface="+mn-ea"/>
                          <a:cs typeface="+mn-cs"/>
                        </a:rPr>
                        <a:t>4-5 age-appropriate pictures with people/objects; pictures in sets should be similar so not immediately obvious which picture is being described</a:t>
                      </a:r>
                      <a:endParaRPr lang="en-US" sz="2400" b="1" dirty="0">
                        <a:solidFill>
                          <a:srgbClr val="002060"/>
                        </a:solidFill>
                      </a:endParaRPr>
                    </a:p>
                  </a:txBody>
                  <a:tcPr/>
                </a:tc>
                <a:extLst>
                  <a:ext uri="{0D108BD9-81ED-4DB2-BD59-A6C34878D82A}">
                    <a16:rowId xmlns:a16="http://schemas.microsoft.com/office/drawing/2014/main" val="2898057247"/>
                  </a:ext>
                </a:extLst>
              </a:tr>
              <a:tr h="856086">
                <a:tc>
                  <a:txBody>
                    <a:bodyPr/>
                    <a:lstStyle/>
                    <a:p>
                      <a:pPr algn="ctr"/>
                      <a:r>
                        <a:rPr lang="en-US" sz="2400" b="1" dirty="0">
                          <a:solidFill>
                            <a:srgbClr val="002060"/>
                          </a:solidFill>
                        </a:rPr>
                        <a:t>Time:</a:t>
                      </a:r>
                    </a:p>
                  </a:txBody>
                  <a:tcPr/>
                </a:tc>
                <a:tc>
                  <a:txBody>
                    <a:bodyPr/>
                    <a:lstStyle/>
                    <a:p>
                      <a:pPr algn="l"/>
                      <a:r>
                        <a:rPr lang="en-US" sz="2400" b="0" dirty="0">
                          <a:solidFill>
                            <a:srgbClr val="002060"/>
                          </a:solidFill>
                        </a:rPr>
                        <a:t>15-20 minutes</a:t>
                      </a:r>
                    </a:p>
                  </a:txBody>
                  <a:tcPr/>
                </a:tc>
                <a:extLst>
                  <a:ext uri="{0D108BD9-81ED-4DB2-BD59-A6C34878D82A}">
                    <a16:rowId xmlns:a16="http://schemas.microsoft.com/office/drawing/2014/main" val="1691490448"/>
                  </a:ext>
                </a:extLst>
              </a:tr>
            </a:tbl>
          </a:graphicData>
        </a:graphic>
      </p:graphicFrame>
    </p:spTree>
    <p:extLst>
      <p:ext uri="{BB962C8B-B14F-4D97-AF65-F5344CB8AC3E}">
        <p14:creationId xmlns:p14="http://schemas.microsoft.com/office/powerpoint/2010/main" val="3784631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1393" y="4380902"/>
            <a:ext cx="4937937" cy="2063371"/>
          </a:xfrm>
        </p:spPr>
        <p:txBody>
          <a:bodyPr vert="horz" lIns="91440" tIns="45720" rIns="91440" bIns="45720" rtlCol="0" anchor="t">
            <a:normAutofit/>
          </a:bodyPr>
          <a:lstStyle/>
          <a:p>
            <a:r>
              <a:rPr lang="en-US" sz="2800" kern="1200" dirty="0">
                <a:solidFill>
                  <a:schemeClr val="tx1"/>
                </a:solidFill>
                <a:latin typeface="+mj-lt"/>
                <a:ea typeface="+mj-ea"/>
                <a:cs typeface="+mj-cs"/>
              </a:rPr>
              <a:t>Who is it?</a:t>
            </a:r>
            <a:br>
              <a:rPr lang="en-US" sz="2800" kern="1200" dirty="0">
                <a:solidFill>
                  <a:schemeClr val="tx1"/>
                </a:solidFill>
                <a:latin typeface="+mj-lt"/>
                <a:ea typeface="+mj-ea"/>
                <a:cs typeface="+mj-cs"/>
              </a:rPr>
            </a:br>
            <a:r>
              <a:rPr lang="en-US" sz="2800" b="0" kern="1200" dirty="0">
                <a:solidFill>
                  <a:schemeClr val="tx1"/>
                </a:solidFill>
                <a:latin typeface="+mj-lt"/>
                <a:ea typeface="+mj-ea"/>
                <a:cs typeface="+mj-cs"/>
              </a:rPr>
              <a:t>Choose a picture to describe. Describe with minimal detail. </a:t>
            </a:r>
            <a:br>
              <a:rPr lang="en-US" sz="2800" b="0" kern="1200" dirty="0">
                <a:solidFill>
                  <a:schemeClr val="tx1"/>
                </a:solidFill>
                <a:latin typeface="+mj-lt"/>
                <a:ea typeface="+mj-ea"/>
                <a:cs typeface="+mj-cs"/>
              </a:rPr>
            </a:br>
            <a:r>
              <a:rPr lang="en-US" sz="2800" b="0" kern="1200" dirty="0">
                <a:solidFill>
                  <a:schemeClr val="tx1"/>
                </a:solidFill>
                <a:latin typeface="+mj-lt"/>
                <a:ea typeface="+mj-ea"/>
                <a:cs typeface="+mj-cs"/>
              </a:rPr>
              <a:t>Your listener must guess which picture you are talking about.</a:t>
            </a:r>
          </a:p>
        </p:txBody>
      </p:sp>
      <p:sp>
        <p:nvSpPr>
          <p:cNvPr id="5" name="Text Placeholder 4">
            <a:extLst>
              <a:ext uri="{FF2B5EF4-FFF2-40B4-BE49-F238E27FC236}">
                <a16:creationId xmlns:a16="http://schemas.microsoft.com/office/drawing/2014/main" id="{0330D27C-5BD3-49B9-9F65-6B060A7EB90E}"/>
              </a:ext>
            </a:extLst>
          </p:cNvPr>
          <p:cNvSpPr>
            <a:spLocks noGrp="1"/>
          </p:cNvSpPr>
          <p:nvPr>
            <p:ph type="body" idx="4294967295"/>
          </p:nvPr>
        </p:nvSpPr>
        <p:spPr>
          <a:xfrm>
            <a:off x="4194882" y="3804164"/>
            <a:ext cx="4937936" cy="576738"/>
          </a:xfrm>
        </p:spPr>
        <p:txBody>
          <a:bodyPr vert="horz" lIns="91440" tIns="45720" rIns="91440" bIns="45720" rtlCol="0" anchor="b">
            <a:normAutofit/>
          </a:bodyPr>
          <a:lstStyle/>
          <a:p>
            <a:pPr marL="0" indent="0">
              <a:buNone/>
            </a:pPr>
            <a:r>
              <a:rPr lang="en-US" sz="3200" kern="1200" dirty="0">
                <a:solidFill>
                  <a:schemeClr val="tx1"/>
                </a:solidFill>
                <a:latin typeface="+mn-lt"/>
                <a:ea typeface="+mn-ea"/>
                <a:cs typeface="+mn-cs"/>
              </a:rPr>
              <a:t>People</a:t>
            </a:r>
          </a:p>
        </p:txBody>
      </p:sp>
      <p:sp>
        <p:nvSpPr>
          <p:cNvPr id="2079" name="Freeform: Shape 2078">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81" name="Freeform: Shape 2080">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2" name="Picture 24" descr="Grandfather, Old Man, Smiling, Elderly">
            <a:extLst>
              <a:ext uri="{FF2B5EF4-FFF2-40B4-BE49-F238E27FC236}">
                <a16:creationId xmlns:a16="http://schemas.microsoft.com/office/drawing/2014/main" id="{71DAE869-6CCC-445E-BD1B-DDB074F7AD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441" b="52322"/>
          <a:stretch/>
        </p:blipFill>
        <p:spPr bwMode="auto">
          <a:xfrm>
            <a:off x="1246573" y="10"/>
            <a:ext cx="3913632" cy="2285224"/>
          </a:xfrm>
          <a:custGeom>
            <a:avLst/>
            <a:gdLst/>
            <a:ahLst/>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0E1666FE-AF6F-478C-ADD6-F6FD8B446C4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123" r="23372" b="-1"/>
          <a:stretch/>
        </p:blipFill>
        <p:spPr bwMode="auto">
          <a:xfrm>
            <a:off x="20" y="2288331"/>
            <a:ext cx="3564618" cy="4569668"/>
          </a:xfrm>
          <a:custGeom>
            <a:avLst/>
            <a:gdLst/>
            <a:ahLst/>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noFill/>
          <a:extLst>
            <a:ext uri="{909E8E84-426E-40DD-AFC4-6F175D3DCCD1}">
              <a14:hiddenFill xmlns:a14="http://schemas.microsoft.com/office/drawing/2010/main">
                <a:solidFill>
                  <a:srgbClr val="FFFFFF"/>
                </a:solidFill>
              </a14:hiddenFill>
            </a:ext>
          </a:extLst>
        </p:spPr>
      </p:pic>
      <p:sp>
        <p:nvSpPr>
          <p:cNvPr id="2083" name="Oval 2082">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0967" y="561316"/>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4" name="Picture 6" descr="Model, Beautiful, Young Model">
            <a:extLst>
              <a:ext uri="{FF2B5EF4-FFF2-40B4-BE49-F238E27FC236}">
                <a16:creationId xmlns:a16="http://schemas.microsoft.com/office/drawing/2014/main" id="{F52FE6F3-D0C8-4387-BF1D-921DE79C2BA0}"/>
              </a:ext>
            </a:extLst>
          </p:cNvPr>
          <p:cNvPicPr>
            <a:picLocks noGrp="1" noChangeAspect="1" noChangeArrowheads="1"/>
          </p:cNvPicPr>
          <p:nvPr>
            <p:ph idx="1"/>
          </p:nvPr>
        </p:nvPicPr>
        <p:blipFill rotWithShape="1">
          <a:blip r:embed="rId5">
            <a:extLst>
              <a:ext uri="{28A0092B-C50C-407E-A947-70E740481C1C}">
                <a14:useLocalDpi xmlns:a14="http://schemas.microsoft.com/office/drawing/2010/main" val="0"/>
              </a:ext>
            </a:extLst>
          </a:blip>
          <a:srcRect l="28875" r="4374" b="-1"/>
          <a:stretch/>
        </p:blipFill>
        <p:spPr bwMode="auto">
          <a:xfrm>
            <a:off x="5525559" y="725908"/>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2085" name="Freeform: Shape 2084">
            <a:extLst>
              <a:ext uri="{FF2B5EF4-FFF2-40B4-BE49-F238E27FC236}">
                <a16:creationId xmlns:a16="http://schemas.microsoft.com/office/drawing/2014/main" id="{6B9D64DB-4D5C-4A91-B45F-F301E3174F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2"/>
            <a:ext cx="3439432" cy="3550083"/>
          </a:xfrm>
          <a:custGeom>
            <a:avLst/>
            <a:gdLst>
              <a:gd name="connsiteX0" fmla="*/ 115336 w 3439432"/>
              <a:gd name="connsiteY0" fmla="*/ 0 h 3550083"/>
              <a:gd name="connsiteX1" fmla="*/ 3439432 w 3439432"/>
              <a:gd name="connsiteY1" fmla="*/ 0 h 3550083"/>
              <a:gd name="connsiteX2" fmla="*/ 3439432 w 3439432"/>
              <a:gd name="connsiteY2" fmla="*/ 3462762 h 3550083"/>
              <a:gd name="connsiteX3" fmla="*/ 3318024 w 3439432"/>
              <a:gd name="connsiteY3" fmla="*/ 3493980 h 3550083"/>
              <a:gd name="connsiteX4" fmla="*/ 2761488 w 3439432"/>
              <a:gd name="connsiteY4" fmla="*/ 3550083 h 3550083"/>
              <a:gd name="connsiteX5" fmla="*/ 0 w 3439432"/>
              <a:gd name="connsiteY5" fmla="*/ 788595 h 3550083"/>
              <a:gd name="connsiteX6" fmla="*/ 70713 w 3439432"/>
              <a:gd name="connsiteY6" fmla="*/ 164949 h 355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550083">
                <a:moveTo>
                  <a:pt x="115336" y="0"/>
                </a:moveTo>
                <a:lnTo>
                  <a:pt x="3439432" y="0"/>
                </a:lnTo>
                <a:lnTo>
                  <a:pt x="3439432" y="3462762"/>
                </a:lnTo>
                <a:lnTo>
                  <a:pt x="3318024" y="3493980"/>
                </a:lnTo>
                <a:cubicBezTo>
                  <a:pt x="3138258" y="3530765"/>
                  <a:pt x="2952129" y="3550083"/>
                  <a:pt x="2761488" y="3550083"/>
                </a:cubicBezTo>
                <a:cubicBezTo>
                  <a:pt x="1236360" y="3550083"/>
                  <a:pt x="0" y="2313723"/>
                  <a:pt x="0" y="788595"/>
                </a:cubicBezTo>
                <a:cubicBezTo>
                  <a:pt x="0" y="574124"/>
                  <a:pt x="24450" y="365364"/>
                  <a:pt x="70713" y="164949"/>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74" name="Picture 26" descr="Male, Blue Shirt, Shirt, Blue, Man">
            <a:extLst>
              <a:ext uri="{FF2B5EF4-FFF2-40B4-BE49-F238E27FC236}">
                <a16:creationId xmlns:a16="http://schemas.microsoft.com/office/drawing/2014/main" id="{36F03F85-1FFA-45DB-ADF2-2D46B94A751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18" r="7921" b="2"/>
          <a:stretch/>
        </p:blipFill>
        <p:spPr bwMode="auto">
          <a:xfrm>
            <a:off x="8918761" y="-4331"/>
            <a:ext cx="3273238" cy="3383891"/>
          </a:xfrm>
          <a:custGeom>
            <a:avLst/>
            <a:gdLst/>
            <a:ahLst/>
            <a:cxnLst/>
            <a:rect l="l" t="t" r="r" b="b"/>
            <a:pathLst>
              <a:path w="3273238" h="3383891">
                <a:moveTo>
                  <a:pt x="122841" y="0"/>
                </a:moveTo>
                <a:lnTo>
                  <a:pt x="3273238" y="0"/>
                </a:lnTo>
                <a:lnTo>
                  <a:pt x="3273238" y="3291335"/>
                </a:lnTo>
                <a:lnTo>
                  <a:pt x="3118338" y="3331164"/>
                </a:lnTo>
                <a:cubicBezTo>
                  <a:pt x="2949390" y="3365736"/>
                  <a:pt x="2774463" y="3383891"/>
                  <a:pt x="2595295" y="3383891"/>
                </a:cubicBezTo>
                <a:cubicBezTo>
                  <a:pt x="1161953" y="3383891"/>
                  <a:pt x="0" y="2221938"/>
                  <a:pt x="0" y="788596"/>
                </a:cubicBezTo>
                <a:cubicBezTo>
                  <a:pt x="0" y="519845"/>
                  <a:pt x="40850" y="260634"/>
                  <a:pt x="116679" y="16835"/>
                </a:cubicBezTo>
                <a:close/>
              </a:path>
            </a:pathLst>
          </a:custGeom>
          <a:noFill/>
          <a:extLst>
            <a:ext uri="{909E8E84-426E-40DD-AFC4-6F175D3DCCD1}">
              <a14:hiddenFill xmlns:a14="http://schemas.microsoft.com/office/drawing/2010/main">
                <a:solidFill>
                  <a:srgbClr val="FFFFFF"/>
                </a:solidFill>
              </a14:hiddenFill>
            </a:ext>
          </a:extLst>
        </p:spPr>
      </p:pic>
      <p:sp>
        <p:nvSpPr>
          <p:cNvPr id="2087" name="Freeform: Shape 2086">
            <a:extLst>
              <a:ext uri="{FF2B5EF4-FFF2-40B4-BE49-F238E27FC236}">
                <a16:creationId xmlns:a16="http://schemas.microsoft.com/office/drawing/2014/main" id="{CB14CE1B-4BC5-4EF2-BE3D-05E4F580B3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99331" y="3907418"/>
            <a:ext cx="2992669" cy="2950582"/>
          </a:xfrm>
          <a:custGeom>
            <a:avLst/>
            <a:gdLst>
              <a:gd name="connsiteX0" fmla="*/ 2052140 w 2992669"/>
              <a:gd name="connsiteY0" fmla="*/ 0 h 2950582"/>
              <a:gd name="connsiteX1" fmla="*/ 2850926 w 2992669"/>
              <a:gd name="connsiteY1" fmla="*/ 161267 h 2950582"/>
              <a:gd name="connsiteX2" fmla="*/ 2992669 w 2992669"/>
              <a:gd name="connsiteY2" fmla="*/ 229549 h 2950582"/>
              <a:gd name="connsiteX3" fmla="*/ 2992669 w 2992669"/>
              <a:gd name="connsiteY3" fmla="*/ 2950582 h 2950582"/>
              <a:gd name="connsiteX4" fmla="*/ 209274 w 2992669"/>
              <a:gd name="connsiteY4" fmla="*/ 2950582 h 2950582"/>
              <a:gd name="connsiteX5" fmla="*/ 161267 w 2992669"/>
              <a:gd name="connsiteY5" fmla="*/ 2850926 h 2950582"/>
              <a:gd name="connsiteX6" fmla="*/ 0 w 2992669"/>
              <a:gd name="connsiteY6" fmla="*/ 2052140 h 2950582"/>
              <a:gd name="connsiteX7" fmla="*/ 2052140 w 2992669"/>
              <a:gd name="connsiteY7" fmla="*/ 0 h 295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2669" h="2950582">
                <a:moveTo>
                  <a:pt x="2052140" y="0"/>
                </a:moveTo>
                <a:cubicBezTo>
                  <a:pt x="2335482" y="0"/>
                  <a:pt x="2605411" y="57424"/>
                  <a:pt x="2850926" y="161267"/>
                </a:cubicBezTo>
                <a:lnTo>
                  <a:pt x="2992669" y="229549"/>
                </a:lnTo>
                <a:lnTo>
                  <a:pt x="2992669" y="2950582"/>
                </a:lnTo>
                <a:lnTo>
                  <a:pt x="209274" y="2950582"/>
                </a:lnTo>
                <a:lnTo>
                  <a:pt x="161267" y="2850926"/>
                </a:lnTo>
                <a:cubicBezTo>
                  <a:pt x="57423" y="2605411"/>
                  <a:pt x="0" y="2335482"/>
                  <a:pt x="0" y="2052140"/>
                </a:cubicBezTo>
                <a:cubicBezTo>
                  <a:pt x="0" y="918774"/>
                  <a:pt x="918774" y="0"/>
                  <a:pt x="205214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70" name="Picture 22" descr="Girl, Denim, Blouse, Long Hair, Dolmen">
            <a:extLst>
              <a:ext uri="{FF2B5EF4-FFF2-40B4-BE49-F238E27FC236}">
                <a16:creationId xmlns:a16="http://schemas.microsoft.com/office/drawing/2014/main" id="{34E8FCB8-3EC4-4F98-A578-9A237CEA396B}"/>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 b="1489"/>
          <a:stretch/>
        </p:blipFill>
        <p:spPr bwMode="auto">
          <a:xfrm>
            <a:off x="9363236" y="4071322"/>
            <a:ext cx="2828765" cy="2786678"/>
          </a:xfrm>
          <a:custGeom>
            <a:avLst/>
            <a:gdLst/>
            <a:ahLst/>
            <a:cxnLst/>
            <a:rect l="l" t="t" r="r" b="b"/>
            <a:pathLst>
              <a:path w="2828765" h="2786678">
                <a:moveTo>
                  <a:pt x="1888236" y="0"/>
                </a:moveTo>
                <a:cubicBezTo>
                  <a:pt x="2214125" y="0"/>
                  <a:pt x="2520731" y="82558"/>
                  <a:pt x="2788281" y="227900"/>
                </a:cubicBezTo>
                <a:lnTo>
                  <a:pt x="2828765" y="252495"/>
                </a:lnTo>
                <a:lnTo>
                  <a:pt x="2828765" y="2786678"/>
                </a:lnTo>
                <a:lnTo>
                  <a:pt x="227128" y="2786678"/>
                </a:lnTo>
                <a:lnTo>
                  <a:pt x="148387" y="2623223"/>
                </a:lnTo>
                <a:cubicBezTo>
                  <a:pt x="52837" y="2397318"/>
                  <a:pt x="0" y="2148947"/>
                  <a:pt x="0" y="1888236"/>
                </a:cubicBezTo>
                <a:cubicBezTo>
                  <a:pt x="0" y="845392"/>
                  <a:pt x="845392" y="0"/>
                  <a:pt x="1888236"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481696"/>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13F69C-3D6D-4E72-9289-5BC3584D6D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0040" y="551389"/>
            <a:ext cx="4107546" cy="1671566"/>
          </a:xfrm>
        </p:spPr>
        <p:txBody>
          <a:bodyPr>
            <a:normAutofit/>
          </a:bodyPr>
          <a:lstStyle/>
          <a:p>
            <a:r>
              <a:rPr lang="en-US" sz="4000" b="1" dirty="0"/>
              <a:t>Who it is? Instructions</a:t>
            </a:r>
          </a:p>
        </p:txBody>
      </p:sp>
      <p:pic>
        <p:nvPicPr>
          <p:cNvPr id="5" name="Picture 12">
            <a:extLst>
              <a:ext uri="{FF2B5EF4-FFF2-40B4-BE49-F238E27FC236}">
                <a16:creationId xmlns:a16="http://schemas.microsoft.com/office/drawing/2014/main" id="{B136ED71-7F6D-2BBD-811B-9AB537FE0D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831" r="19080" b="-1"/>
          <a:stretch/>
        </p:blipFill>
        <p:spPr bwMode="auto">
          <a:xfrm>
            <a:off x="20" y="-11608"/>
            <a:ext cx="3744612" cy="446912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6" descr="Male, Blue Shirt, Shirt, Blue, Man">
            <a:extLst>
              <a:ext uri="{FF2B5EF4-FFF2-40B4-BE49-F238E27FC236}">
                <a16:creationId xmlns:a16="http://schemas.microsoft.com/office/drawing/2014/main" id="{8CD0AF32-4884-DE00-A4E5-53D379D378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73"/>
          <a:stretch/>
        </p:blipFill>
        <p:spPr bwMode="auto">
          <a:xfrm>
            <a:off x="2946396" y="20239"/>
            <a:ext cx="2835567" cy="22262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2" descr="Girl, Denim, Blouse, Long Hair, Dolmen">
            <a:extLst>
              <a:ext uri="{FF2B5EF4-FFF2-40B4-BE49-F238E27FC236}">
                <a16:creationId xmlns:a16="http://schemas.microsoft.com/office/drawing/2014/main" id="{BB1156CB-A48A-4015-D6FB-1D5C506BC28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331" r="4" b="28922"/>
          <a:stretch/>
        </p:blipFill>
        <p:spPr bwMode="auto">
          <a:xfrm>
            <a:off x="2781371" y="2222955"/>
            <a:ext cx="2835567" cy="20509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odel, Beautiful, Young Model">
            <a:extLst>
              <a:ext uri="{FF2B5EF4-FFF2-40B4-BE49-F238E27FC236}">
                <a16:creationId xmlns:a16="http://schemas.microsoft.com/office/drawing/2014/main" id="{C8CBEDAB-5E03-72A9-F863-94D578ADFDF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157" r="6" b="6"/>
          <a:stretch/>
        </p:blipFill>
        <p:spPr bwMode="auto">
          <a:xfrm>
            <a:off x="0" y="4418697"/>
            <a:ext cx="2829622" cy="2219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4" descr="Grandfather, Old Man, Smiling, Elderly">
            <a:extLst>
              <a:ext uri="{FF2B5EF4-FFF2-40B4-BE49-F238E27FC236}">
                <a16:creationId xmlns:a16="http://schemas.microsoft.com/office/drawing/2014/main" id="{1D1B6772-DC61-90E1-4144-59001428217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7678" r="1" b="57973"/>
          <a:stretch/>
        </p:blipFill>
        <p:spPr bwMode="auto">
          <a:xfrm>
            <a:off x="2499090" y="4285511"/>
            <a:ext cx="3380810" cy="222876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312103" y="2246458"/>
            <a:ext cx="5702238" cy="3446975"/>
          </a:xfrm>
        </p:spPr>
        <p:txBody>
          <a:bodyPr>
            <a:normAutofit fontScale="85000" lnSpcReduction="20000"/>
          </a:bodyPr>
          <a:lstStyle/>
          <a:p>
            <a:r>
              <a:rPr lang="en-US" dirty="0"/>
              <a:t>Students individually select a picture to describe</a:t>
            </a:r>
          </a:p>
          <a:p>
            <a:pPr lvl="1"/>
            <a:r>
              <a:rPr lang="en-US" sz="2800" dirty="0"/>
              <a:t>They do not tell which picture they chose.</a:t>
            </a:r>
          </a:p>
          <a:p>
            <a:r>
              <a:rPr lang="en-US" dirty="0"/>
              <a:t>Students talk in pairs while teacher monitors</a:t>
            </a:r>
          </a:p>
          <a:p>
            <a:pPr lvl="1"/>
            <a:r>
              <a:rPr lang="en-US" sz="2800" dirty="0"/>
              <a:t>Option 1: Take turns saying one thing about their picture</a:t>
            </a:r>
          </a:p>
          <a:p>
            <a:pPr lvl="1"/>
            <a:r>
              <a:rPr lang="en-US" sz="2800" dirty="0"/>
              <a:t>Option 2: Take turns describing and guessing</a:t>
            </a:r>
          </a:p>
          <a:p>
            <a:r>
              <a:rPr lang="en-US" dirty="0"/>
              <a:t>Share with class</a:t>
            </a:r>
          </a:p>
          <a:p>
            <a:endParaRPr lang="en-US" sz="1900" dirty="0"/>
          </a:p>
        </p:txBody>
      </p:sp>
    </p:spTree>
    <p:extLst>
      <p:ext uri="{BB962C8B-B14F-4D97-AF65-F5344CB8AC3E}">
        <p14:creationId xmlns:p14="http://schemas.microsoft.com/office/powerpoint/2010/main" val="323897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CBD21-0C11-2C0B-DCCE-3AF9F05FB064}"/>
              </a:ext>
            </a:extLst>
          </p:cNvPr>
          <p:cNvSpPr>
            <a:spLocks noGrp="1"/>
          </p:cNvSpPr>
          <p:nvPr>
            <p:ph type="title"/>
          </p:nvPr>
        </p:nvSpPr>
        <p:spPr>
          <a:xfrm>
            <a:off x="1136428" y="627564"/>
            <a:ext cx="7474172" cy="1325563"/>
          </a:xfrm>
        </p:spPr>
        <p:txBody>
          <a:bodyPr>
            <a:normAutofit/>
          </a:bodyPr>
          <a:lstStyle/>
          <a:p>
            <a:r>
              <a:rPr lang="en-US" dirty="0"/>
              <a:t>Webinar outcomes</a:t>
            </a:r>
          </a:p>
        </p:txBody>
      </p:sp>
      <p:sp>
        <p:nvSpPr>
          <p:cNvPr id="3" name="Content Placeholder 2">
            <a:extLst>
              <a:ext uri="{FF2B5EF4-FFF2-40B4-BE49-F238E27FC236}">
                <a16:creationId xmlns:a16="http://schemas.microsoft.com/office/drawing/2014/main" id="{DEFA7ADE-3C7C-01D9-8085-260DCD347876}"/>
              </a:ext>
            </a:extLst>
          </p:cNvPr>
          <p:cNvSpPr>
            <a:spLocks noGrp="1"/>
          </p:cNvSpPr>
          <p:nvPr>
            <p:ph idx="1"/>
          </p:nvPr>
        </p:nvSpPr>
        <p:spPr>
          <a:xfrm>
            <a:off x="986018" y="2358913"/>
            <a:ext cx="7591935" cy="3032736"/>
          </a:xfrm>
        </p:spPr>
        <p:txBody>
          <a:bodyPr anchor="ctr">
            <a:normAutofit/>
          </a:bodyPr>
          <a:lstStyle/>
          <a:p>
            <a:pPr marL="0" indent="0">
              <a:buNone/>
            </a:pPr>
            <a:r>
              <a:rPr lang="en-US" kern="1200" dirty="0">
                <a:ea typeface="+mn-ea"/>
                <a:cs typeface="+mn-cs"/>
              </a:rPr>
              <a:t>Participants will be able to</a:t>
            </a:r>
          </a:p>
          <a:p>
            <a:pPr lvl="1"/>
            <a:r>
              <a:rPr lang="en-US" kern="1200" dirty="0">
                <a:ea typeface="+mn-ea"/>
                <a:cs typeface="+mn-cs"/>
              </a:rPr>
              <a:t>use images as prompts for speaking activities</a:t>
            </a:r>
          </a:p>
          <a:p>
            <a:pPr lvl="1"/>
            <a:r>
              <a:rPr lang="en-US" kern="1200" dirty="0">
                <a:ea typeface="+mn-ea"/>
                <a:cs typeface="+mn-cs"/>
              </a:rPr>
              <a:t>use images as prompts for writing activities</a:t>
            </a:r>
            <a:endParaRPr lang="en-US" kern="1200" dirty="0">
              <a:cs typeface="Times New Roman" panose="02020603050405020304" pitchFamily="18" charset="0"/>
            </a:endParaRPr>
          </a:p>
          <a:p>
            <a:pPr lvl="1"/>
            <a:r>
              <a:rPr lang="en-US" dirty="0">
                <a:effectLst/>
                <a:ea typeface="Times New Roman" panose="02020603050405020304" pitchFamily="18" charset="0"/>
                <a:cs typeface="Calibri" panose="020F0502020204030204" pitchFamily="34" charset="0"/>
              </a:rPr>
              <a:t>adapt activities to different proficiency levels </a:t>
            </a:r>
            <a:endParaRPr lang="en-US" dirty="0">
              <a:effectLst/>
              <a:ea typeface="Calibri" panose="020F0502020204030204" pitchFamily="34" charset="0"/>
              <a:cs typeface="Times New Roman" panose="02020603050405020304" pitchFamily="18" charset="0"/>
            </a:endParaRPr>
          </a:p>
          <a:p>
            <a:endParaRPr lang="en-US" sz="2400" dirty="0"/>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lassroom">
            <a:extLst>
              <a:ext uri="{FF2B5EF4-FFF2-40B4-BE49-F238E27FC236}">
                <a16:creationId xmlns:a16="http://schemas.microsoft.com/office/drawing/2014/main" id="{3EBC22EF-FFB3-7DF0-D75D-B7B255C97A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5251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7B44-EA53-4E0D-B46E-D4828DF9ABF6}"/>
              </a:ext>
            </a:extLst>
          </p:cNvPr>
          <p:cNvSpPr>
            <a:spLocks noGrp="1"/>
          </p:cNvSpPr>
          <p:nvPr>
            <p:ph type="title"/>
          </p:nvPr>
        </p:nvSpPr>
        <p:spPr>
          <a:xfrm>
            <a:off x="274652" y="368255"/>
            <a:ext cx="5306639" cy="1325563"/>
          </a:xfrm>
          <a:ln w="28575">
            <a:solidFill>
              <a:schemeClr val="tx1"/>
            </a:solidFill>
          </a:ln>
        </p:spPr>
        <p:txBody>
          <a:bodyPr>
            <a:normAutofit fontScale="90000"/>
          </a:bodyPr>
          <a:lstStyle/>
          <a:p>
            <a:r>
              <a:rPr lang="en-US" sz="3200" dirty="0">
                <a:latin typeface="+mn-lt"/>
              </a:rPr>
              <a:t>Option 1: Take turns </a:t>
            </a:r>
            <a:br>
              <a:rPr lang="en-US" sz="3200" dirty="0">
                <a:latin typeface="+mn-lt"/>
              </a:rPr>
            </a:br>
            <a:r>
              <a:rPr lang="en-US" sz="3200" dirty="0">
                <a:latin typeface="+mn-lt"/>
              </a:rPr>
              <a:t>Say one thing about your picture</a:t>
            </a:r>
          </a:p>
        </p:txBody>
      </p:sp>
      <p:pic>
        <p:nvPicPr>
          <p:cNvPr id="5124" name="Picture 4" descr="woman in white-and-black striped tops looking each other">
            <a:extLst>
              <a:ext uri="{FF2B5EF4-FFF2-40B4-BE49-F238E27FC236}">
                <a16:creationId xmlns:a16="http://schemas.microsoft.com/office/drawing/2014/main" id="{7A041973-3C8D-4CD2-8621-49CEC5A89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52" y="3756075"/>
            <a:ext cx="4319338" cy="2902595"/>
          </a:xfrm>
          <a:prstGeom prst="rect">
            <a:avLst/>
          </a:prstGeom>
          <a:noFill/>
          <a:extLst>
            <a:ext uri="{909E8E84-426E-40DD-AFC4-6F175D3DCCD1}">
              <a14:hiddenFill xmlns:a14="http://schemas.microsoft.com/office/drawing/2010/main">
                <a:solidFill>
                  <a:srgbClr val="FFFFFF"/>
                </a:solidFill>
              </a14:hiddenFill>
            </a:ext>
          </a:extLst>
        </p:spPr>
      </p:pic>
      <p:sp>
        <p:nvSpPr>
          <p:cNvPr id="23" name="Speech Bubble: Oval 22">
            <a:extLst>
              <a:ext uri="{FF2B5EF4-FFF2-40B4-BE49-F238E27FC236}">
                <a16:creationId xmlns:a16="http://schemas.microsoft.com/office/drawing/2014/main" id="{CA0D5ECC-D27A-45B2-8F66-2F86603C8F7F}"/>
              </a:ext>
            </a:extLst>
          </p:cNvPr>
          <p:cNvSpPr/>
          <p:nvPr/>
        </p:nvSpPr>
        <p:spPr>
          <a:xfrm>
            <a:off x="2213788" y="2722374"/>
            <a:ext cx="3110211" cy="1470618"/>
          </a:xfrm>
          <a:prstGeom prst="wedgeEllipseCallout">
            <a:avLst>
              <a:gd name="adj1" fmla="val -22578"/>
              <a:gd name="adj2" fmla="val 56225"/>
            </a:avLst>
          </a:prstGeom>
          <a:solidFill>
            <a:schemeClr val="accent1">
              <a:lumMod val="20000"/>
              <a:lumOff val="80000"/>
            </a:schemeClr>
          </a:solidFill>
          <a:ln w="38100">
            <a:solidFill>
              <a:srgbClr val="00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There is a woman in my picture.</a:t>
            </a:r>
          </a:p>
        </p:txBody>
      </p:sp>
      <p:sp>
        <p:nvSpPr>
          <p:cNvPr id="24" name="Speech Bubble: Oval 23">
            <a:extLst>
              <a:ext uri="{FF2B5EF4-FFF2-40B4-BE49-F238E27FC236}">
                <a16:creationId xmlns:a16="http://schemas.microsoft.com/office/drawing/2014/main" id="{0C8336D7-FB0B-4E95-A832-D1F44B1EA0BC}"/>
              </a:ext>
            </a:extLst>
          </p:cNvPr>
          <p:cNvSpPr/>
          <p:nvPr/>
        </p:nvSpPr>
        <p:spPr>
          <a:xfrm rot="19981758">
            <a:off x="-35027" y="2208611"/>
            <a:ext cx="3110211" cy="1470618"/>
          </a:xfrm>
          <a:prstGeom prst="wedgeEllipseCallout">
            <a:avLst>
              <a:gd name="adj1" fmla="val -22578"/>
              <a:gd name="adj2" fmla="val 56225"/>
            </a:avLst>
          </a:prstGeom>
          <a:solidFill>
            <a:schemeClr val="accent1">
              <a:lumMod val="20000"/>
              <a:lumOff val="80000"/>
            </a:schemeClr>
          </a:solidFill>
          <a:ln w="38100">
            <a:solidFill>
              <a:srgbClr val="00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There is a man in my picture.</a:t>
            </a:r>
          </a:p>
        </p:txBody>
      </p:sp>
      <p:pic>
        <p:nvPicPr>
          <p:cNvPr id="6" name="Picture 5">
            <a:extLst>
              <a:ext uri="{FF2B5EF4-FFF2-40B4-BE49-F238E27FC236}">
                <a16:creationId xmlns:a16="http://schemas.microsoft.com/office/drawing/2014/main" id="{9C89823D-1DA2-F19E-1935-22AEBE1A4F36}"/>
              </a:ext>
            </a:extLst>
          </p:cNvPr>
          <p:cNvPicPr>
            <a:picLocks noChangeAspect="1"/>
          </p:cNvPicPr>
          <p:nvPr/>
        </p:nvPicPr>
        <p:blipFill>
          <a:blip r:embed="rId4"/>
          <a:stretch>
            <a:fillRect/>
          </a:stretch>
        </p:blipFill>
        <p:spPr>
          <a:xfrm>
            <a:off x="4689705" y="4284576"/>
            <a:ext cx="2573430" cy="1893494"/>
          </a:xfrm>
          <a:prstGeom prst="rect">
            <a:avLst/>
          </a:prstGeom>
        </p:spPr>
      </p:pic>
      <p:pic>
        <p:nvPicPr>
          <p:cNvPr id="7" name="Picture 4" descr="woman in white-and-black striped tops looking each other">
            <a:extLst>
              <a:ext uri="{FF2B5EF4-FFF2-40B4-BE49-F238E27FC236}">
                <a16:creationId xmlns:a16="http://schemas.microsoft.com/office/drawing/2014/main" id="{F21911A5-08E0-4EE7-11B2-83FFCF5A4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135" y="3760705"/>
            <a:ext cx="4319338" cy="2902595"/>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Oval 7">
            <a:extLst>
              <a:ext uri="{FF2B5EF4-FFF2-40B4-BE49-F238E27FC236}">
                <a16:creationId xmlns:a16="http://schemas.microsoft.com/office/drawing/2014/main" id="{E2E3C01B-94AF-9E6B-B90B-AFCD5557FF3D}"/>
              </a:ext>
            </a:extLst>
          </p:cNvPr>
          <p:cNvSpPr/>
          <p:nvPr/>
        </p:nvSpPr>
        <p:spPr>
          <a:xfrm rot="21193539">
            <a:off x="9146947" y="2635652"/>
            <a:ext cx="3110211" cy="1470618"/>
          </a:xfrm>
          <a:prstGeom prst="wedgeEllipseCallout">
            <a:avLst>
              <a:gd name="adj1" fmla="val -22578"/>
              <a:gd name="adj2" fmla="val 56225"/>
            </a:avLst>
          </a:prstGeom>
          <a:solidFill>
            <a:schemeClr val="accent1">
              <a:lumMod val="20000"/>
              <a:lumOff val="80000"/>
            </a:schemeClr>
          </a:solidFill>
          <a:ln w="38100">
            <a:solidFill>
              <a:srgbClr val="00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There are two bald men. What else can you tell me about him? </a:t>
            </a:r>
          </a:p>
        </p:txBody>
      </p:sp>
      <p:sp>
        <p:nvSpPr>
          <p:cNvPr id="9" name="Speech Bubble: Oval 8">
            <a:extLst>
              <a:ext uri="{FF2B5EF4-FFF2-40B4-BE49-F238E27FC236}">
                <a16:creationId xmlns:a16="http://schemas.microsoft.com/office/drawing/2014/main" id="{24DB2240-F9B0-029D-290C-74EF5613946F}"/>
              </a:ext>
            </a:extLst>
          </p:cNvPr>
          <p:cNvSpPr/>
          <p:nvPr/>
        </p:nvSpPr>
        <p:spPr>
          <a:xfrm rot="19981758">
            <a:off x="6983098" y="1987066"/>
            <a:ext cx="3110211" cy="1470618"/>
          </a:xfrm>
          <a:prstGeom prst="wedgeEllipseCallout">
            <a:avLst>
              <a:gd name="adj1" fmla="val -22578"/>
              <a:gd name="adj2" fmla="val 56225"/>
            </a:avLst>
          </a:prstGeom>
          <a:solidFill>
            <a:schemeClr val="accent1">
              <a:lumMod val="20000"/>
              <a:lumOff val="80000"/>
            </a:schemeClr>
          </a:solidFill>
          <a:ln w="38100">
            <a:solidFill>
              <a:srgbClr val="0020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rPr>
              <a:t>There is a man in my picture. He has on a blue shirt. He is slightly bald.</a:t>
            </a:r>
          </a:p>
        </p:txBody>
      </p:sp>
      <p:sp>
        <p:nvSpPr>
          <p:cNvPr id="11" name="TextBox 10">
            <a:extLst>
              <a:ext uri="{FF2B5EF4-FFF2-40B4-BE49-F238E27FC236}">
                <a16:creationId xmlns:a16="http://schemas.microsoft.com/office/drawing/2014/main" id="{F9DBA5BE-16DA-7D82-6D93-F31CB2D42202}"/>
              </a:ext>
            </a:extLst>
          </p:cNvPr>
          <p:cNvSpPr txBox="1"/>
          <p:nvPr/>
        </p:nvSpPr>
        <p:spPr>
          <a:xfrm>
            <a:off x="7216928" y="395569"/>
            <a:ext cx="3784600" cy="1077218"/>
          </a:xfrm>
          <a:prstGeom prst="rect">
            <a:avLst/>
          </a:prstGeom>
          <a:noFill/>
          <a:ln w="28575">
            <a:solidFill>
              <a:schemeClr val="tx1"/>
            </a:solidFill>
          </a:ln>
        </p:spPr>
        <p:txBody>
          <a:bodyPr wrap="square">
            <a:spAutoFit/>
          </a:bodyPr>
          <a:lstStyle/>
          <a:p>
            <a:r>
              <a:rPr lang="en-US" sz="3200" dirty="0"/>
              <a:t>Option 2: Take turns </a:t>
            </a:r>
            <a:br>
              <a:rPr lang="en-US" sz="3200" dirty="0"/>
            </a:br>
            <a:r>
              <a:rPr lang="en-US" sz="3200" dirty="0"/>
              <a:t>Describe and Guess</a:t>
            </a:r>
          </a:p>
        </p:txBody>
      </p:sp>
    </p:spTree>
    <p:extLst>
      <p:ext uri="{BB962C8B-B14F-4D97-AF65-F5344CB8AC3E}">
        <p14:creationId xmlns:p14="http://schemas.microsoft.com/office/powerpoint/2010/main" val="967168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is it? </a:t>
            </a:r>
            <a:br>
              <a:rPr lang="en-US" b="1" dirty="0"/>
            </a:br>
            <a:r>
              <a:rPr lang="en-US" b="1" dirty="0"/>
              <a:t>Differentiating for different proficiency levels</a:t>
            </a:r>
          </a:p>
        </p:txBody>
      </p:sp>
      <p:pic>
        <p:nvPicPr>
          <p:cNvPr id="6" name="Content Placeholder 5" descr="Head with gears">
            <a:extLst>
              <a:ext uri="{FF2B5EF4-FFF2-40B4-BE49-F238E27FC236}">
                <a16:creationId xmlns:a16="http://schemas.microsoft.com/office/drawing/2014/main" id="{FF4A6127-0B68-48F0-BFE2-CB9744403F01}"/>
              </a:ext>
            </a:extLst>
          </p:cNvPr>
          <p:cNvPicPr>
            <a:picLocks noGrp="1" noChangeAspect="1"/>
          </p:cNvPicPr>
          <p:nvPr>
            <p:ph sz="half" idx="1"/>
          </p:nvPr>
        </p:nvPicPr>
        <p:blipFill>
          <a:blip r:embed="rId3">
            <a:extLst>
              <a:ext uri="{96DAC541-7B7A-43D3-8B79-37D633B846F1}">
                <asvg:svgBlip xmlns:asvg="http://schemas.microsoft.com/office/drawing/2016/SVG/main" xmlns="" r:embed="rId4"/>
              </a:ext>
            </a:extLst>
          </a:blip>
          <a:stretch>
            <a:fillRect/>
          </a:stretch>
        </p:blipFill>
        <p:spPr>
          <a:xfrm>
            <a:off x="1096817" y="2952606"/>
            <a:ext cx="1613188" cy="1613188"/>
          </a:xfrm>
        </p:spPr>
      </p:pic>
      <p:sp>
        <p:nvSpPr>
          <p:cNvPr id="7" name="Content Placeholder 6">
            <a:extLst>
              <a:ext uri="{FF2B5EF4-FFF2-40B4-BE49-F238E27FC236}">
                <a16:creationId xmlns:a16="http://schemas.microsoft.com/office/drawing/2014/main" id="{A60A601F-FE13-42A8-AE98-764123A505F8}"/>
              </a:ext>
            </a:extLst>
          </p:cNvPr>
          <p:cNvSpPr>
            <a:spLocks noGrp="1"/>
          </p:cNvSpPr>
          <p:nvPr>
            <p:ph sz="half" idx="2"/>
          </p:nvPr>
        </p:nvSpPr>
        <p:spPr>
          <a:xfrm>
            <a:off x="2971799" y="1742497"/>
            <a:ext cx="7520709" cy="4351338"/>
          </a:xfrm>
        </p:spPr>
        <p:txBody>
          <a:bodyPr/>
          <a:lstStyle/>
          <a:p>
            <a:pPr marL="457200" lvl="1" indent="0">
              <a:buNone/>
            </a:pPr>
            <a:endParaRPr lang="en-US" dirty="0"/>
          </a:p>
          <a:p>
            <a:endParaRPr lang="en-US" dirty="0"/>
          </a:p>
        </p:txBody>
      </p:sp>
      <p:sp>
        <p:nvSpPr>
          <p:cNvPr id="3" name="Rectangle 2">
            <a:extLst>
              <a:ext uri="{FF2B5EF4-FFF2-40B4-BE49-F238E27FC236}">
                <a16:creationId xmlns:a16="http://schemas.microsoft.com/office/drawing/2014/main" id="{53900588-2B7C-4AEC-AC9F-28AC9774888F}"/>
              </a:ext>
            </a:extLst>
          </p:cNvPr>
          <p:cNvSpPr/>
          <p:nvPr/>
        </p:nvSpPr>
        <p:spPr>
          <a:xfrm>
            <a:off x="2710005" y="1692630"/>
            <a:ext cx="8500920" cy="4401205"/>
          </a:xfrm>
          <a:prstGeom prst="rect">
            <a:avLst/>
          </a:prstGeom>
        </p:spPr>
        <p:txBody>
          <a:bodyPr wrap="square">
            <a:spAutoFit/>
          </a:bodyPr>
          <a:lstStyle/>
          <a:p>
            <a:r>
              <a:rPr lang="en-US" sz="2800" b="1" dirty="0">
                <a:solidFill>
                  <a:srgbClr val="002060"/>
                </a:solidFill>
              </a:rPr>
              <a:t>Brainstorm</a:t>
            </a:r>
          </a:p>
          <a:p>
            <a:r>
              <a:rPr lang="en-US" sz="2800" dirty="0">
                <a:solidFill>
                  <a:srgbClr val="002060"/>
                </a:solidFill>
              </a:rPr>
              <a:t>Before beginning the activity, brainstorm the kind of language they may need to complete this activity.</a:t>
            </a:r>
          </a:p>
          <a:p>
            <a:pPr marL="457200" indent="-457200">
              <a:buFont typeface="Arial" panose="020B0604020202020204" pitchFamily="34" charset="0"/>
              <a:buChar char="•"/>
            </a:pPr>
            <a:r>
              <a:rPr lang="en-US" sz="2800" b="1" i="1" dirty="0">
                <a:solidFill>
                  <a:srgbClr val="002060"/>
                </a:solidFill>
              </a:rPr>
              <a:t>Option 1</a:t>
            </a:r>
            <a:r>
              <a:rPr lang="en-US" sz="2800" dirty="0">
                <a:solidFill>
                  <a:srgbClr val="002060"/>
                </a:solidFill>
              </a:rPr>
              <a:t>: The teacher can elicit from the class and write on the board. </a:t>
            </a:r>
          </a:p>
          <a:p>
            <a:pPr marL="457200" indent="-457200">
              <a:buFont typeface="Arial" panose="020B0604020202020204" pitchFamily="34" charset="0"/>
              <a:buChar char="•"/>
            </a:pPr>
            <a:r>
              <a:rPr lang="en-US" sz="2800" b="1" i="1" dirty="0">
                <a:solidFill>
                  <a:srgbClr val="002060"/>
                </a:solidFill>
              </a:rPr>
              <a:t>Option 2</a:t>
            </a:r>
            <a:r>
              <a:rPr lang="en-US" sz="2800" dirty="0">
                <a:solidFill>
                  <a:srgbClr val="002060"/>
                </a:solidFill>
              </a:rPr>
              <a:t>: In groups of 4 or more, students brainstorm, ideally writing on a large piece of paper. Then they present 1-2 of their ideas to the class. </a:t>
            </a:r>
          </a:p>
          <a:p>
            <a:pPr marL="457200" indent="-457200">
              <a:buFont typeface="Arial" panose="020B0604020202020204" pitchFamily="34" charset="0"/>
              <a:buChar char="•"/>
            </a:pPr>
            <a:r>
              <a:rPr lang="en-US" sz="2800" b="1" dirty="0">
                <a:solidFill>
                  <a:srgbClr val="002060"/>
                </a:solidFill>
              </a:rPr>
              <a:t>Option 3</a:t>
            </a:r>
            <a:r>
              <a:rPr lang="en-US" sz="2800" dirty="0">
                <a:solidFill>
                  <a:srgbClr val="002060"/>
                </a:solidFill>
              </a:rPr>
              <a:t>: The teacher can give students a word bank of descriptive adjectives, etc. </a:t>
            </a:r>
          </a:p>
        </p:txBody>
      </p:sp>
    </p:spTree>
    <p:extLst>
      <p:ext uri="{BB962C8B-B14F-4D97-AF65-F5344CB8AC3E}">
        <p14:creationId xmlns:p14="http://schemas.microsoft.com/office/powerpoint/2010/main" val="41802455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is it? Assessment</a:t>
            </a:r>
          </a:p>
        </p:txBody>
      </p:sp>
      <p:sp>
        <p:nvSpPr>
          <p:cNvPr id="5" name="Content Placeholder 4">
            <a:extLst>
              <a:ext uri="{FF2B5EF4-FFF2-40B4-BE49-F238E27FC236}">
                <a16:creationId xmlns:a16="http://schemas.microsoft.com/office/drawing/2014/main" id="{0F8B4A60-D7FA-47CC-A741-24C7505EEB20}"/>
              </a:ext>
            </a:extLst>
          </p:cNvPr>
          <p:cNvSpPr>
            <a:spLocks noGrp="1"/>
          </p:cNvSpPr>
          <p:nvPr>
            <p:ph sz="half" idx="1"/>
          </p:nvPr>
        </p:nvSpPr>
        <p:spPr>
          <a:xfrm>
            <a:off x="4316730" y="1816100"/>
            <a:ext cx="7037070" cy="4351338"/>
          </a:xfrm>
        </p:spPr>
        <p:txBody>
          <a:bodyPr/>
          <a:lstStyle/>
          <a:p>
            <a:r>
              <a:rPr lang="en-US" sz="3200" dirty="0"/>
              <a:t>Speaking </a:t>
            </a:r>
          </a:p>
          <a:p>
            <a:pPr lvl="1"/>
            <a:r>
              <a:rPr lang="en-US" sz="2800" dirty="0"/>
              <a:t>Informal based on monitoring by teacher</a:t>
            </a:r>
          </a:p>
          <a:p>
            <a:pPr lvl="2"/>
            <a:r>
              <a:rPr lang="en-US" sz="2400" dirty="0"/>
              <a:t>Range of vocabulary and grammar used</a:t>
            </a:r>
          </a:p>
          <a:p>
            <a:pPr lvl="2"/>
            <a:r>
              <a:rPr lang="en-US" sz="2400" dirty="0"/>
              <a:t>Fluency when describing picture</a:t>
            </a:r>
          </a:p>
          <a:p>
            <a:pPr lvl="2"/>
            <a:r>
              <a:rPr lang="en-US" sz="2400" dirty="0"/>
              <a:t>Pronunciation</a:t>
            </a:r>
          </a:p>
          <a:p>
            <a:endParaRPr lang="en-US" dirty="0"/>
          </a:p>
        </p:txBody>
      </p:sp>
      <p:pic>
        <p:nvPicPr>
          <p:cNvPr id="8194" name="Picture 2" descr="Pencil, Marks, Notes, Agenda, List, Schedule, Grades">
            <a:extLst>
              <a:ext uri="{FF2B5EF4-FFF2-40B4-BE49-F238E27FC236}">
                <a16:creationId xmlns:a16="http://schemas.microsoft.com/office/drawing/2014/main" id="{FDEADD61-EBBE-40C5-AF42-500C82FA2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5" y="1816100"/>
            <a:ext cx="3781425" cy="387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74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Question Mark, Note, Duplicate, Request">
            <a:extLst>
              <a:ext uri="{FF2B5EF4-FFF2-40B4-BE49-F238E27FC236}">
                <a16:creationId xmlns:a16="http://schemas.microsoft.com/office/drawing/2014/main" id="{16837D21-02EC-49F3-8828-2D0CA4270244}"/>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2207" b="135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0465AACD-D974-46C6-BF8C-BD0A6833F217}"/>
              </a:ext>
            </a:extLst>
          </p:cNvPr>
          <p:cNvSpPr/>
          <p:nvPr/>
        </p:nvSpPr>
        <p:spPr>
          <a:xfrm>
            <a:off x="4298733" y="2070538"/>
            <a:ext cx="7546428" cy="3216165"/>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EA401F4-BE26-45D9-AEC7-9F943C779A78}"/>
              </a:ext>
            </a:extLst>
          </p:cNvPr>
          <p:cNvSpPr/>
          <p:nvPr/>
        </p:nvSpPr>
        <p:spPr>
          <a:xfrm>
            <a:off x="4298733" y="2709124"/>
            <a:ext cx="7546428" cy="1938992"/>
          </a:xfrm>
          <a:prstGeom prst="rect">
            <a:avLst/>
          </a:prstGeom>
        </p:spPr>
        <p:txBody>
          <a:bodyPr wrap="square">
            <a:spAutoFit/>
          </a:bodyPr>
          <a:lstStyle/>
          <a:p>
            <a:r>
              <a:rPr lang="en-US" sz="4000" dirty="0"/>
              <a:t>Poll 2</a:t>
            </a:r>
          </a:p>
          <a:p>
            <a:r>
              <a:rPr lang="en-US" sz="4000" dirty="0"/>
              <a:t>Which topic(s) would you choose for a describing activity?</a:t>
            </a:r>
          </a:p>
        </p:txBody>
      </p:sp>
    </p:spTree>
    <p:extLst>
      <p:ext uri="{BB962C8B-B14F-4D97-AF65-F5344CB8AC3E}">
        <p14:creationId xmlns:p14="http://schemas.microsoft.com/office/powerpoint/2010/main" val="1462320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36428" y="627564"/>
            <a:ext cx="9180764" cy="1325563"/>
          </a:xfrm>
        </p:spPr>
        <p:txBody>
          <a:bodyPr>
            <a:normAutofit/>
          </a:bodyPr>
          <a:lstStyle/>
          <a:p>
            <a:r>
              <a:rPr lang="en-US" b="1" dirty="0"/>
              <a:t>More question cards (speaking/writing)</a:t>
            </a:r>
          </a:p>
        </p:txBody>
      </p:sp>
      <p:sp>
        <p:nvSpPr>
          <p:cNvPr id="20" name="Content Placeholder 4"/>
          <p:cNvSpPr>
            <a:spLocks noGrp="1"/>
          </p:cNvSpPr>
          <p:nvPr>
            <p:ph idx="1"/>
          </p:nvPr>
        </p:nvSpPr>
        <p:spPr>
          <a:xfrm>
            <a:off x="1136429" y="1884218"/>
            <a:ext cx="7144929" cy="4346217"/>
          </a:xfrm>
        </p:spPr>
        <p:txBody>
          <a:bodyPr anchor="ctr">
            <a:normAutofit/>
          </a:bodyPr>
          <a:lstStyle/>
          <a:p>
            <a:pPr marL="0" indent="0">
              <a:buNone/>
            </a:pPr>
            <a:r>
              <a:rPr lang="en-US" sz="2400" dirty="0">
                <a:solidFill>
                  <a:srgbClr val="002060"/>
                </a:solidFill>
              </a:rPr>
              <a:t>Choose one of these pictures to talk/write about.</a:t>
            </a:r>
          </a:p>
          <a:p>
            <a:r>
              <a:rPr lang="en-US" sz="2400" dirty="0">
                <a:solidFill>
                  <a:srgbClr val="002060"/>
                </a:solidFill>
              </a:rPr>
              <a:t>Why did you choose this picture?</a:t>
            </a:r>
          </a:p>
          <a:p>
            <a:r>
              <a:rPr lang="en-US" sz="2400" dirty="0">
                <a:solidFill>
                  <a:srgbClr val="002060"/>
                </a:solidFill>
              </a:rPr>
              <a:t>What are three words that describe this picture?</a:t>
            </a:r>
          </a:p>
          <a:p>
            <a:r>
              <a:rPr lang="en-US" sz="2400" dirty="0">
                <a:solidFill>
                  <a:srgbClr val="002060"/>
                </a:solidFill>
              </a:rPr>
              <a:t>What are these people doing? </a:t>
            </a:r>
          </a:p>
          <a:p>
            <a:r>
              <a:rPr lang="en-US" sz="2400" dirty="0">
                <a:solidFill>
                  <a:srgbClr val="002060"/>
                </a:solidFill>
              </a:rPr>
              <a:t>When and where do they live? How do you know?</a:t>
            </a:r>
          </a:p>
          <a:p>
            <a:r>
              <a:rPr lang="en-US" sz="2400" dirty="0">
                <a:solidFill>
                  <a:srgbClr val="002060"/>
                </a:solidFill>
              </a:rPr>
              <a:t>What are these people thinking about? How do you know? </a:t>
            </a:r>
          </a:p>
          <a:p>
            <a:r>
              <a:rPr lang="en-US" sz="2400" dirty="0">
                <a:solidFill>
                  <a:srgbClr val="002060"/>
                </a:solidFill>
              </a:rPr>
              <a:t>What advice do you want to give them? Why?</a:t>
            </a:r>
          </a:p>
        </p:txBody>
      </p:sp>
      <p:pic>
        <p:nvPicPr>
          <p:cNvPr id="2" name="Picture 8" descr="Image result for images groups of people">
            <a:extLst>
              <a:ext uri="{FF2B5EF4-FFF2-40B4-BE49-F238E27FC236}">
                <a16:creationId xmlns:a16="http://schemas.microsoft.com/office/drawing/2014/main" id="{0B101F18-49E2-4C79-44CC-1FBF39A8B7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604" b="25350"/>
          <a:stretch/>
        </p:blipFill>
        <p:spPr bwMode="auto">
          <a:xfrm>
            <a:off x="8614556" y="3199222"/>
            <a:ext cx="2789567" cy="12856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Image result for images group people playing sports">
            <a:extLst>
              <a:ext uri="{FF2B5EF4-FFF2-40B4-BE49-F238E27FC236}">
                <a16:creationId xmlns:a16="http://schemas.microsoft.com/office/drawing/2014/main" id="{70B77ED8-C98B-23EF-E1C2-56C470510A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39" b="24319"/>
          <a:stretch/>
        </p:blipFill>
        <p:spPr bwMode="auto">
          <a:xfrm>
            <a:off x="8614556" y="1730269"/>
            <a:ext cx="2789566" cy="12856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Image result for images groups of people">
            <a:extLst>
              <a:ext uri="{FF2B5EF4-FFF2-40B4-BE49-F238E27FC236}">
                <a16:creationId xmlns:a16="http://schemas.microsoft.com/office/drawing/2014/main" id="{72A55670-AB01-044E-EFCB-F1E935AC846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236"/>
          <a:stretch/>
        </p:blipFill>
        <p:spPr bwMode="auto">
          <a:xfrm>
            <a:off x="8614556" y="4668176"/>
            <a:ext cx="2789566" cy="130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367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pictures and other images</a:t>
            </a:r>
            <a:endParaRPr lang="en-US" b="0" dirty="0"/>
          </a:p>
        </p:txBody>
      </p:sp>
      <p:sp>
        <p:nvSpPr>
          <p:cNvPr id="7" name="Content Placeholder 6">
            <a:extLst>
              <a:ext uri="{FF2B5EF4-FFF2-40B4-BE49-F238E27FC236}">
                <a16:creationId xmlns:a16="http://schemas.microsoft.com/office/drawing/2014/main" id="{A60A601F-FE13-42A8-AE98-764123A505F8}"/>
              </a:ext>
            </a:extLst>
          </p:cNvPr>
          <p:cNvSpPr>
            <a:spLocks noGrp="1"/>
          </p:cNvSpPr>
          <p:nvPr>
            <p:ph sz="half" idx="2"/>
          </p:nvPr>
        </p:nvSpPr>
        <p:spPr>
          <a:xfrm>
            <a:off x="6366626" y="2104447"/>
            <a:ext cx="6263408" cy="4351338"/>
          </a:xfrm>
        </p:spPr>
        <p:txBody>
          <a:bodyPr/>
          <a:lstStyle/>
          <a:p>
            <a:r>
              <a:rPr lang="en-US" dirty="0"/>
              <a:t>Calendars</a:t>
            </a:r>
          </a:p>
          <a:p>
            <a:r>
              <a:rPr lang="en-US" dirty="0"/>
              <a:t>Magazines</a:t>
            </a:r>
          </a:p>
          <a:p>
            <a:r>
              <a:rPr lang="en-US" dirty="0"/>
              <a:t>Sales ads</a:t>
            </a:r>
          </a:p>
          <a:p>
            <a:r>
              <a:rPr lang="en-US" dirty="0"/>
              <a:t>Postcards</a:t>
            </a:r>
          </a:p>
          <a:p>
            <a:r>
              <a:rPr lang="en-US" dirty="0"/>
              <a:t>Tourism brochures</a:t>
            </a:r>
          </a:p>
          <a:p>
            <a:endParaRPr lang="en-US" dirty="0"/>
          </a:p>
          <a:p>
            <a:endParaRPr lang="en-US" dirty="0"/>
          </a:p>
        </p:txBody>
      </p:sp>
      <p:pic>
        <p:nvPicPr>
          <p:cNvPr id="11268" name="Picture 4" descr="Magazine, Layout, Letter, Article">
            <a:extLst>
              <a:ext uri="{FF2B5EF4-FFF2-40B4-BE49-F238E27FC236}">
                <a16:creationId xmlns:a16="http://schemas.microsoft.com/office/drawing/2014/main" id="{66853FD4-1313-41D4-85F0-388BA11B35BC}"/>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199318" y="2104447"/>
            <a:ext cx="4804065" cy="3581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557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Activities</a:t>
            </a:r>
          </a:p>
        </p:txBody>
      </p:sp>
      <p:sp>
        <p:nvSpPr>
          <p:cNvPr id="3" name="Content Placeholder 2"/>
          <p:cNvSpPr>
            <a:spLocks noGrp="1"/>
          </p:cNvSpPr>
          <p:nvPr>
            <p:ph idx="1"/>
          </p:nvPr>
        </p:nvSpPr>
        <p:spPr>
          <a:xfrm>
            <a:off x="2276475" y="1769266"/>
            <a:ext cx="7153275" cy="4614863"/>
          </a:xfrm>
        </p:spPr>
        <p:txBody>
          <a:bodyPr>
            <a:normAutofit/>
          </a:bodyPr>
          <a:lstStyle/>
          <a:p>
            <a:r>
              <a:rPr lang="en-US" dirty="0"/>
              <a:t>Colors and feelings</a:t>
            </a:r>
          </a:p>
          <a:p>
            <a:pPr lvl="1"/>
            <a:r>
              <a:rPr lang="en-US" dirty="0"/>
              <a:t>any age/any proficiency level</a:t>
            </a:r>
          </a:p>
          <a:p>
            <a:pPr lvl="1"/>
            <a:r>
              <a:rPr lang="en-US" dirty="0"/>
              <a:t>speaking; describing (adjectives)</a:t>
            </a:r>
            <a:endParaRPr lang="en-US" b="1" dirty="0"/>
          </a:p>
          <a:p>
            <a:r>
              <a:rPr lang="en-US" dirty="0"/>
              <a:t>Observation activity</a:t>
            </a:r>
          </a:p>
          <a:p>
            <a:pPr lvl="1"/>
            <a:r>
              <a:rPr lang="en-US" dirty="0"/>
              <a:t>any age/beginner and higher </a:t>
            </a:r>
          </a:p>
          <a:p>
            <a:pPr lvl="1"/>
            <a:r>
              <a:rPr lang="en-US" dirty="0"/>
              <a:t>speaking; describing (adjectives, nouns)</a:t>
            </a:r>
          </a:p>
          <a:p>
            <a:r>
              <a:rPr lang="en-US" dirty="0"/>
              <a:t>Compare/Contrast</a:t>
            </a:r>
          </a:p>
          <a:p>
            <a:pPr lvl="1"/>
            <a:r>
              <a:rPr lang="en-US" dirty="0"/>
              <a:t>any age/beginner and higher </a:t>
            </a:r>
          </a:p>
          <a:p>
            <a:pPr lvl="1"/>
            <a:r>
              <a:rPr lang="en-US" dirty="0"/>
              <a:t>speaking; describing; comparing</a:t>
            </a:r>
          </a:p>
          <a:p>
            <a:r>
              <a:rPr lang="en-US" dirty="0"/>
              <a:t>Who is it? </a:t>
            </a:r>
          </a:p>
          <a:p>
            <a:endParaRPr lang="en-US" dirty="0"/>
          </a:p>
          <a:p>
            <a:endParaRPr lang="en-US" dirty="0"/>
          </a:p>
        </p:txBody>
      </p:sp>
      <p:pic>
        <p:nvPicPr>
          <p:cNvPr id="7" name="Picture 4" descr="Conversation, Dialogue, Interview, Icon">
            <a:extLst>
              <a:ext uri="{FF2B5EF4-FFF2-40B4-BE49-F238E27FC236}">
                <a16:creationId xmlns:a16="http://schemas.microsoft.com/office/drawing/2014/main" id="{117F4665-6189-4EC2-BE43-FA41C51E7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89" y="1292152"/>
            <a:ext cx="2127686" cy="1898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57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5834A-E01F-F18F-2C43-4A340746FDDD}"/>
              </a:ext>
            </a:extLst>
          </p:cNvPr>
          <p:cNvSpPr>
            <a:spLocks noGrp="1"/>
          </p:cNvSpPr>
          <p:nvPr>
            <p:ph type="title"/>
          </p:nvPr>
        </p:nvSpPr>
        <p:spPr>
          <a:solidFill>
            <a:schemeClr val="accent1"/>
          </a:solidFill>
        </p:spPr>
        <p:txBody>
          <a:bodyPr/>
          <a:lstStyle/>
          <a:p>
            <a:r>
              <a:rPr lang="en-US" b="1" dirty="0"/>
              <a:t>Review: Why use visuals?</a:t>
            </a:r>
          </a:p>
        </p:txBody>
      </p:sp>
      <p:sp>
        <p:nvSpPr>
          <p:cNvPr id="5" name="Content Placeholder 4">
            <a:extLst>
              <a:ext uri="{FF2B5EF4-FFF2-40B4-BE49-F238E27FC236}">
                <a16:creationId xmlns:a16="http://schemas.microsoft.com/office/drawing/2014/main" id="{12EFA647-5CCD-7A5A-604E-30F211F35089}"/>
              </a:ext>
            </a:extLst>
          </p:cNvPr>
          <p:cNvSpPr>
            <a:spLocks noGrp="1"/>
          </p:cNvSpPr>
          <p:nvPr>
            <p:ph sz="half" idx="1"/>
          </p:nvPr>
        </p:nvSpPr>
        <p:spPr/>
        <p:txBody>
          <a:bodyPr>
            <a:normAutofit lnSpcReduction="10000"/>
          </a:bodyPr>
          <a:lstStyle/>
          <a:p>
            <a:r>
              <a:rPr lang="en-US" sz="2400" dirty="0"/>
              <a:t>Capture student’s attention</a:t>
            </a:r>
          </a:p>
          <a:p>
            <a:r>
              <a:rPr lang="en-US" sz="2400" dirty="0"/>
              <a:t>Reduce </a:t>
            </a:r>
          </a:p>
          <a:p>
            <a:pPr lvl="1"/>
            <a:r>
              <a:rPr lang="en-US" dirty="0"/>
              <a:t>anxiety</a:t>
            </a:r>
          </a:p>
          <a:p>
            <a:pPr lvl="1"/>
            <a:r>
              <a:rPr lang="en-US" dirty="0"/>
              <a:t>teacher talk time</a:t>
            </a:r>
          </a:p>
          <a:p>
            <a:r>
              <a:rPr lang="en-US" sz="2400" dirty="0"/>
              <a:t>Provide</a:t>
            </a:r>
          </a:p>
          <a:p>
            <a:pPr lvl="1"/>
            <a:r>
              <a:rPr lang="en-US" dirty="0"/>
              <a:t>a model</a:t>
            </a:r>
          </a:p>
          <a:p>
            <a:pPr lvl="1"/>
            <a:r>
              <a:rPr lang="en-US" dirty="0"/>
              <a:t>scaffolding</a:t>
            </a:r>
          </a:p>
          <a:p>
            <a:pPr lvl="1"/>
            <a:r>
              <a:rPr lang="en-US" dirty="0"/>
              <a:t>a reference point</a:t>
            </a:r>
          </a:p>
          <a:p>
            <a:r>
              <a:rPr lang="en-US" sz="2400" dirty="0"/>
              <a:t>Support comprehension</a:t>
            </a:r>
          </a:p>
          <a:p>
            <a:pPr lvl="1"/>
            <a:r>
              <a:rPr lang="en-US" dirty="0">
                <a:solidFill>
                  <a:srgbClr val="212121"/>
                </a:solidFill>
              </a:rPr>
              <a:t>Motivating</a:t>
            </a:r>
          </a:p>
          <a:p>
            <a:pPr lvl="1"/>
            <a:r>
              <a:rPr lang="en-US" dirty="0">
                <a:solidFill>
                  <a:srgbClr val="212121"/>
                </a:solidFill>
              </a:rPr>
              <a:t>Improves retention</a:t>
            </a:r>
          </a:p>
          <a:p>
            <a:pPr marL="0" indent="0">
              <a:buNone/>
            </a:pPr>
            <a:endParaRPr lang="en-US" dirty="0"/>
          </a:p>
        </p:txBody>
      </p:sp>
      <p:sp>
        <p:nvSpPr>
          <p:cNvPr id="6" name="Content Placeholder 5">
            <a:extLst>
              <a:ext uri="{FF2B5EF4-FFF2-40B4-BE49-F238E27FC236}">
                <a16:creationId xmlns:a16="http://schemas.microsoft.com/office/drawing/2014/main" id="{816A9248-0CEA-241B-8DB7-CA24C94CD4D1}"/>
              </a:ext>
            </a:extLst>
          </p:cNvPr>
          <p:cNvSpPr>
            <a:spLocks noGrp="1"/>
          </p:cNvSpPr>
          <p:nvPr>
            <p:ph sz="half" idx="2"/>
          </p:nvPr>
        </p:nvSpPr>
        <p:spPr/>
        <p:txBody>
          <a:bodyPr>
            <a:normAutofit lnSpcReduction="10000"/>
          </a:bodyPr>
          <a:lstStyle/>
          <a:p>
            <a:r>
              <a:rPr lang="en-US" dirty="0"/>
              <a:t>Easy to find</a:t>
            </a:r>
          </a:p>
          <a:p>
            <a:pPr lvl="1"/>
            <a:r>
              <a:rPr lang="en-US" dirty="0"/>
              <a:t>Calendars</a:t>
            </a:r>
          </a:p>
          <a:p>
            <a:pPr lvl="1"/>
            <a:r>
              <a:rPr lang="en-US" dirty="0"/>
              <a:t>Magazines</a:t>
            </a:r>
          </a:p>
          <a:p>
            <a:pPr lvl="1"/>
            <a:r>
              <a:rPr lang="en-US" dirty="0"/>
              <a:t>Online</a:t>
            </a:r>
          </a:p>
          <a:p>
            <a:r>
              <a:rPr lang="en-US" dirty="0"/>
              <a:t>Flexible to use</a:t>
            </a:r>
          </a:p>
          <a:p>
            <a:pPr lvl="1"/>
            <a:r>
              <a:rPr lang="en-US" dirty="0"/>
              <a:t>Different foci</a:t>
            </a:r>
          </a:p>
          <a:p>
            <a:pPr lvl="1"/>
            <a:r>
              <a:rPr lang="en-US" dirty="0"/>
              <a:t>Speaking prompt</a:t>
            </a:r>
          </a:p>
          <a:p>
            <a:pPr lvl="1"/>
            <a:r>
              <a:rPr lang="en-US" dirty="0"/>
              <a:t>Writing prompt</a:t>
            </a:r>
          </a:p>
          <a:p>
            <a:pPr marL="0" indent="0">
              <a:buNone/>
            </a:pPr>
            <a:endParaRPr lang="en-US" dirty="0"/>
          </a:p>
        </p:txBody>
      </p:sp>
      <p:sp>
        <p:nvSpPr>
          <p:cNvPr id="3" name="Content Placeholder 2">
            <a:extLst>
              <a:ext uri="{FF2B5EF4-FFF2-40B4-BE49-F238E27FC236}">
                <a16:creationId xmlns:a16="http://schemas.microsoft.com/office/drawing/2014/main" id="{83CC1799-756E-9B52-948C-1F5341D338A0}"/>
              </a:ext>
            </a:extLst>
          </p:cNvPr>
          <p:cNvSpPr txBox="1">
            <a:spLocks/>
          </p:cNvSpPr>
          <p:nvPr/>
        </p:nvSpPr>
        <p:spPr>
          <a:xfrm>
            <a:off x="863367"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4" name="Content Placeholder 3">
            <a:extLst>
              <a:ext uri="{FF2B5EF4-FFF2-40B4-BE49-F238E27FC236}">
                <a16:creationId xmlns:a16="http://schemas.microsoft.com/office/drawing/2014/main" id="{E87A43D1-3491-8110-B859-BDF3455CC38B}"/>
              </a:ext>
            </a:extLst>
          </p:cNvPr>
          <p:cNvSpPr txBox="1">
            <a:spLocks/>
          </p:cNvSpPr>
          <p:nvPr/>
        </p:nvSpPr>
        <p:spPr>
          <a:xfrm>
            <a:off x="6197367"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160322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502" y="4147494"/>
            <a:ext cx="9601200" cy="2144332"/>
          </a:xfrm>
        </p:spPr>
        <p:txBody>
          <a:bodyPr>
            <a:noAutofit/>
          </a:bodyPr>
          <a:lstStyle/>
          <a:p>
            <a:r>
              <a:rPr lang="en-US" sz="3600" dirty="0">
                <a:hlinkClick r:id="rId2"/>
              </a:rPr>
              <a:t>http://americanenglish.state.gov</a:t>
            </a:r>
            <a:br>
              <a:rPr lang="en-US" sz="3600" dirty="0">
                <a:hlinkClick r:id="rId2"/>
              </a:rPr>
            </a:br>
            <a:r>
              <a:rPr lang="en-US" sz="3600" dirty="0">
                <a:hlinkClick r:id="rId2"/>
              </a:rPr>
              <a:t/>
            </a:r>
            <a:br>
              <a:rPr lang="en-US" sz="3600" dirty="0">
                <a:hlinkClick r:id="rId2"/>
              </a:rPr>
            </a:br>
            <a:r>
              <a:rPr lang="en-US" sz="3600" dirty="0">
                <a:hlinkClick r:id="rId2"/>
              </a:rPr>
              <a:t>http://americanenglish.state.gov/resources/create-communicate-art-activities-efl-classroom</a:t>
            </a:r>
            <a:r>
              <a:rPr lang="en-US" sz="3600" dirty="0"/>
              <a:t> </a:t>
            </a:r>
          </a:p>
        </p:txBody>
      </p:sp>
      <p:pic>
        <p:nvPicPr>
          <p:cNvPr id="4" name="Content Placeholder 3"/>
          <p:cNvPicPr>
            <a:picLocks noGrp="1" noChangeAspect="1"/>
          </p:cNvPicPr>
          <p:nvPr>
            <p:ph idx="1"/>
          </p:nvPr>
        </p:nvPicPr>
        <p:blipFill>
          <a:blip r:embed="rId3"/>
          <a:stretch>
            <a:fillRect/>
          </a:stretch>
        </p:blipFill>
        <p:spPr>
          <a:xfrm>
            <a:off x="294358" y="963827"/>
            <a:ext cx="11603283" cy="3183667"/>
          </a:xfrm>
          <a:prstGeom prst="rect">
            <a:avLst/>
          </a:prstGeom>
        </p:spPr>
      </p:pic>
    </p:spTree>
    <p:extLst>
      <p:ext uri="{BB962C8B-B14F-4D97-AF65-F5344CB8AC3E}">
        <p14:creationId xmlns:p14="http://schemas.microsoft.com/office/powerpoint/2010/main" val="266057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1BD6-F183-4E9B-BC91-CE17E629BF4A}"/>
              </a:ext>
            </a:extLst>
          </p:cNvPr>
          <p:cNvSpPr>
            <a:spLocks noGrp="1"/>
          </p:cNvSpPr>
          <p:nvPr>
            <p:ph type="title"/>
          </p:nvPr>
        </p:nvSpPr>
        <p:spPr>
          <a:xfrm>
            <a:off x="838200" y="365125"/>
            <a:ext cx="9691255" cy="1325563"/>
          </a:xfrm>
          <a:solidFill>
            <a:schemeClr val="accent1">
              <a:lumMod val="60000"/>
              <a:lumOff val="40000"/>
            </a:schemeClr>
          </a:solidFill>
        </p:spPr>
        <p:txBody>
          <a:bodyPr>
            <a:normAutofit/>
          </a:bodyPr>
          <a:lstStyle/>
          <a:p>
            <a:r>
              <a:rPr lang="en-US" sz="4000" b="1" dirty="0"/>
              <a:t>Sources for finding CC-licensed  content and/or copyright-free images</a:t>
            </a:r>
            <a:endParaRPr lang="en-US" sz="2000" b="1" dirty="0"/>
          </a:p>
        </p:txBody>
      </p:sp>
      <p:sp>
        <p:nvSpPr>
          <p:cNvPr id="3" name="Content Placeholder 2">
            <a:extLst>
              <a:ext uri="{FF2B5EF4-FFF2-40B4-BE49-F238E27FC236}">
                <a16:creationId xmlns:a16="http://schemas.microsoft.com/office/drawing/2014/main" id="{4F47F484-7E18-4D20-AD22-26AEED597015}"/>
              </a:ext>
            </a:extLst>
          </p:cNvPr>
          <p:cNvSpPr>
            <a:spLocks noGrp="1"/>
          </p:cNvSpPr>
          <p:nvPr>
            <p:ph sz="half" idx="1"/>
          </p:nvPr>
        </p:nvSpPr>
        <p:spPr>
          <a:xfrm>
            <a:off x="838200" y="1960562"/>
            <a:ext cx="6058619" cy="4351338"/>
          </a:xfrm>
        </p:spPr>
        <p:txBody>
          <a:bodyPr>
            <a:normAutofit fontScale="70000" lnSpcReduction="20000"/>
          </a:bodyPr>
          <a:lstStyle/>
          <a:p>
            <a:pPr marL="0" indent="0">
              <a:lnSpc>
                <a:spcPct val="120000"/>
              </a:lnSpc>
              <a:spcBef>
                <a:spcPts val="0"/>
              </a:spcBef>
              <a:buNone/>
            </a:pPr>
            <a:r>
              <a:rPr lang="en-US" sz="2600" dirty="0"/>
              <a:t>Creative Commons search tool</a:t>
            </a:r>
            <a:endParaRPr lang="en-US" sz="2600" dirty="0">
              <a:hlinkClick r:id="rId2"/>
            </a:endParaRPr>
          </a:p>
          <a:p>
            <a:pPr marL="0" indent="0">
              <a:lnSpc>
                <a:spcPct val="120000"/>
              </a:lnSpc>
              <a:spcBef>
                <a:spcPts val="0"/>
              </a:spcBef>
              <a:buNone/>
            </a:pPr>
            <a:r>
              <a:rPr lang="en-US" sz="2600" dirty="0">
                <a:hlinkClick r:id="rId2"/>
              </a:rPr>
              <a:t>https://wordpress.org/openverse/?referrer=creativecommons.org</a:t>
            </a:r>
            <a:endParaRPr lang="en-US" sz="2600" dirty="0"/>
          </a:p>
          <a:p>
            <a:pPr marL="0" indent="0">
              <a:lnSpc>
                <a:spcPct val="120000"/>
              </a:lnSpc>
              <a:spcBef>
                <a:spcPts val="0"/>
              </a:spcBef>
              <a:buNone/>
            </a:pPr>
            <a:r>
              <a:rPr lang="en-US" sz="2600" dirty="0"/>
              <a:t>Google Advanced Search</a:t>
            </a:r>
          </a:p>
          <a:p>
            <a:pPr marL="0" indent="0">
              <a:lnSpc>
                <a:spcPct val="120000"/>
              </a:lnSpc>
              <a:spcBef>
                <a:spcPts val="0"/>
              </a:spcBef>
              <a:buNone/>
            </a:pPr>
            <a:r>
              <a:rPr lang="en-US" sz="2600" u="sng" dirty="0">
                <a:hlinkClick r:id="rId3"/>
              </a:rPr>
              <a:t>https://www.google.com/advanced_search?hl=en</a:t>
            </a:r>
            <a:r>
              <a:rPr lang="en-US" sz="2600" dirty="0"/>
              <a:t> </a:t>
            </a:r>
          </a:p>
          <a:p>
            <a:pPr marL="0" indent="0">
              <a:lnSpc>
                <a:spcPct val="120000"/>
              </a:lnSpc>
              <a:spcBef>
                <a:spcPts val="0"/>
              </a:spcBef>
              <a:buNone/>
            </a:pPr>
            <a:r>
              <a:rPr lang="en-US" sz="2600" dirty="0"/>
              <a:t>Flickr Search </a:t>
            </a:r>
          </a:p>
          <a:p>
            <a:pPr marL="0" indent="0">
              <a:lnSpc>
                <a:spcPct val="120000"/>
              </a:lnSpc>
              <a:spcBef>
                <a:spcPts val="0"/>
              </a:spcBef>
              <a:buNone/>
            </a:pPr>
            <a:r>
              <a:rPr lang="en-US" sz="2600" u="sng" dirty="0">
                <a:hlinkClick r:id="rId4"/>
              </a:rPr>
              <a:t>http://www.flickr.com/commons/</a:t>
            </a:r>
            <a:r>
              <a:rPr lang="en-US" sz="2600" dirty="0"/>
              <a:t> </a:t>
            </a:r>
          </a:p>
          <a:p>
            <a:pPr marL="0" indent="0">
              <a:lnSpc>
                <a:spcPct val="120000"/>
              </a:lnSpc>
              <a:spcBef>
                <a:spcPts val="0"/>
              </a:spcBef>
              <a:buNone/>
            </a:pPr>
            <a:r>
              <a:rPr lang="en-US" sz="2600" dirty="0"/>
              <a:t>Flickr Advanced Search </a:t>
            </a:r>
          </a:p>
          <a:p>
            <a:pPr marL="0" indent="0">
              <a:lnSpc>
                <a:spcPct val="120000"/>
              </a:lnSpc>
              <a:spcBef>
                <a:spcPts val="0"/>
              </a:spcBef>
              <a:buNone/>
            </a:pPr>
            <a:r>
              <a:rPr lang="en-US" sz="2600" u="sng" dirty="0">
                <a:hlinkClick r:id="rId5"/>
              </a:rPr>
              <a:t>http://www.flickr.com/creativecommons/</a:t>
            </a:r>
            <a:r>
              <a:rPr lang="en-US" sz="2600" dirty="0"/>
              <a:t> </a:t>
            </a:r>
          </a:p>
          <a:p>
            <a:pPr marL="0" indent="0">
              <a:lnSpc>
                <a:spcPct val="120000"/>
              </a:lnSpc>
              <a:spcBef>
                <a:spcPts val="0"/>
              </a:spcBef>
              <a:buNone/>
            </a:pPr>
            <a:r>
              <a:rPr lang="en-US" sz="2600" dirty="0"/>
              <a:t>PowerPoint</a:t>
            </a:r>
          </a:p>
          <a:p>
            <a:pPr marL="0" indent="0">
              <a:lnSpc>
                <a:spcPct val="120000"/>
              </a:lnSpc>
              <a:spcBef>
                <a:spcPts val="0"/>
              </a:spcBef>
              <a:buNone/>
            </a:pPr>
            <a:r>
              <a:rPr lang="en-US" sz="2600" dirty="0">
                <a:solidFill>
                  <a:schemeClr val="accent1"/>
                </a:solidFill>
              </a:rPr>
              <a:t>Free images in Insert/Icons/Images</a:t>
            </a:r>
          </a:p>
          <a:p>
            <a:pPr marL="0" indent="0">
              <a:lnSpc>
                <a:spcPct val="120000"/>
              </a:lnSpc>
              <a:spcBef>
                <a:spcPts val="0"/>
              </a:spcBef>
              <a:buNone/>
            </a:pPr>
            <a:r>
              <a:rPr lang="en-US" sz="2400" dirty="0">
                <a:solidFill>
                  <a:srgbClr val="000000"/>
                </a:solidFill>
              </a:rPr>
              <a:t>Canva</a:t>
            </a:r>
          </a:p>
          <a:p>
            <a:pPr marL="0" indent="0">
              <a:lnSpc>
                <a:spcPct val="120000"/>
              </a:lnSpc>
              <a:spcBef>
                <a:spcPts val="0"/>
              </a:spcBef>
              <a:buNone/>
            </a:pPr>
            <a:r>
              <a:rPr lang="en-US" sz="2400" dirty="0">
                <a:solidFill>
                  <a:srgbClr val="000000"/>
                </a:solidFill>
                <a:hlinkClick r:id="rId6"/>
              </a:rPr>
              <a:t>https://www.canva.com/photos</a:t>
            </a:r>
            <a:r>
              <a:rPr lang="en-US" sz="2400" dirty="0">
                <a:solidFill>
                  <a:srgbClr val="000000"/>
                </a:solidFill>
              </a:rPr>
              <a:t> </a:t>
            </a:r>
            <a:endParaRPr lang="en-US" sz="2600" dirty="0">
              <a:solidFill>
                <a:schemeClr val="accent1"/>
              </a:solidFill>
            </a:endParaRPr>
          </a:p>
          <a:p>
            <a:pPr marL="0" indent="0">
              <a:buNone/>
            </a:pPr>
            <a:endParaRPr lang="en-US" dirty="0"/>
          </a:p>
          <a:p>
            <a:pPr marL="0" indent="0">
              <a:buNone/>
            </a:pPr>
            <a:endParaRPr lang="en-US" dirty="0"/>
          </a:p>
        </p:txBody>
      </p:sp>
      <p:sp>
        <p:nvSpPr>
          <p:cNvPr id="4" name="Content Placeholder 3">
            <a:extLst>
              <a:ext uri="{FF2B5EF4-FFF2-40B4-BE49-F238E27FC236}">
                <a16:creationId xmlns:a16="http://schemas.microsoft.com/office/drawing/2014/main" id="{367807BA-AEDC-4F0F-A391-0587B02FED49}"/>
              </a:ext>
            </a:extLst>
          </p:cNvPr>
          <p:cNvSpPr>
            <a:spLocks noGrp="1"/>
          </p:cNvSpPr>
          <p:nvPr>
            <p:ph sz="half" idx="2"/>
          </p:nvPr>
        </p:nvSpPr>
        <p:spPr>
          <a:xfrm>
            <a:off x="7095226" y="2041285"/>
            <a:ext cx="3101196" cy="3591764"/>
          </a:xfrm>
        </p:spPr>
        <p:txBody>
          <a:bodyPr>
            <a:normAutofit fontScale="70000" lnSpcReduction="20000"/>
          </a:bodyPr>
          <a:lstStyle/>
          <a:p>
            <a:pPr marL="0" indent="0">
              <a:buNone/>
            </a:pPr>
            <a:r>
              <a:rPr lang="en-US" dirty="0">
                <a:solidFill>
                  <a:srgbClr val="000000"/>
                </a:solidFill>
              </a:rPr>
              <a:t>Freeimages.com</a:t>
            </a:r>
          </a:p>
          <a:p>
            <a:pPr marL="0" indent="0">
              <a:buNone/>
            </a:pPr>
            <a:r>
              <a:rPr lang="en-US" dirty="0" err="1"/>
              <a:t>Depositphotos</a:t>
            </a:r>
            <a:endParaRPr lang="en-US" dirty="0"/>
          </a:p>
          <a:p>
            <a:pPr marL="0" indent="0">
              <a:buNone/>
            </a:pPr>
            <a:r>
              <a:rPr lang="en-US" dirty="0" err="1"/>
              <a:t>LibreStock</a:t>
            </a:r>
            <a:endParaRPr lang="en-US" dirty="0"/>
          </a:p>
          <a:p>
            <a:pPr marL="0" indent="0">
              <a:buNone/>
            </a:pPr>
            <a:r>
              <a:rPr lang="en-US" dirty="0" err="1"/>
              <a:t>Freepik</a:t>
            </a:r>
            <a:endParaRPr lang="en-US" dirty="0"/>
          </a:p>
          <a:p>
            <a:pPr marL="0" indent="0">
              <a:buNone/>
            </a:pPr>
            <a:r>
              <a:rPr lang="en-US" dirty="0"/>
              <a:t>Picjumbo.com</a:t>
            </a:r>
          </a:p>
          <a:p>
            <a:pPr marL="0" indent="0">
              <a:buNone/>
            </a:pPr>
            <a:r>
              <a:rPr lang="en-US" dirty="0"/>
              <a:t>StockSnap.io</a:t>
            </a:r>
          </a:p>
          <a:p>
            <a:pPr marL="0" indent="0">
              <a:buNone/>
            </a:pPr>
            <a:r>
              <a:rPr lang="en-US" dirty="0" err="1"/>
              <a:t>Pexels</a:t>
            </a:r>
            <a:endParaRPr lang="en-US" dirty="0"/>
          </a:p>
          <a:p>
            <a:pPr marL="0" indent="0">
              <a:buNone/>
            </a:pPr>
            <a:r>
              <a:rPr lang="en-US" b="0" i="0" dirty="0" err="1">
                <a:solidFill>
                  <a:srgbClr val="000000"/>
                </a:solidFill>
                <a:effectLst/>
              </a:rPr>
              <a:t>Gratisography</a:t>
            </a:r>
            <a:endParaRPr lang="en-US" b="0" i="0" dirty="0">
              <a:solidFill>
                <a:srgbClr val="000000"/>
              </a:solidFill>
              <a:effectLst/>
            </a:endParaRPr>
          </a:p>
          <a:p>
            <a:pPr marL="0" indent="0">
              <a:buNone/>
            </a:pPr>
            <a:r>
              <a:rPr lang="en-US" dirty="0">
                <a:solidFill>
                  <a:srgbClr val="000000"/>
                </a:solidFill>
              </a:rPr>
              <a:t>Burst.shopify.com</a:t>
            </a:r>
          </a:p>
          <a:p>
            <a:pPr marL="0" indent="0">
              <a:buNone/>
            </a:pPr>
            <a:r>
              <a:rPr lang="en-US" b="0" i="0" dirty="0">
                <a:solidFill>
                  <a:srgbClr val="000000"/>
                </a:solidFill>
                <a:effectLst/>
              </a:rPr>
              <a:t>Wikimedia Commons</a:t>
            </a:r>
          </a:p>
        </p:txBody>
      </p:sp>
    </p:spTree>
    <p:extLst>
      <p:ext uri="{BB962C8B-B14F-4D97-AF65-F5344CB8AC3E}">
        <p14:creationId xmlns:p14="http://schemas.microsoft.com/office/powerpoint/2010/main" val="335728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C2B47-4BF8-B191-15C2-98ABA5E98351}"/>
              </a:ext>
            </a:extLst>
          </p:cNvPr>
          <p:cNvSpPr>
            <a:spLocks noGrp="1"/>
          </p:cNvSpPr>
          <p:nvPr>
            <p:ph type="title"/>
          </p:nvPr>
        </p:nvSpPr>
        <p:spPr>
          <a:xfrm>
            <a:off x="640080" y="325369"/>
            <a:ext cx="4368602" cy="1956841"/>
          </a:xfrm>
        </p:spPr>
        <p:txBody>
          <a:bodyPr anchor="b">
            <a:normAutofit/>
          </a:bodyPr>
          <a:lstStyle/>
          <a:p>
            <a:r>
              <a:rPr lang="en-US" sz="5400" b="1" dirty="0"/>
              <a:t>Poll 1</a:t>
            </a:r>
            <a:endParaRPr lang="en-US" sz="5400" dirty="0"/>
          </a:p>
        </p:txBody>
      </p:sp>
      <p:sp>
        <p:nvSpPr>
          <p:cNvPr id="2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rents and child walking in autumn park">
            <a:extLst>
              <a:ext uri="{FF2B5EF4-FFF2-40B4-BE49-F238E27FC236}">
                <a16:creationId xmlns:a16="http://schemas.microsoft.com/office/drawing/2014/main" id="{B1BC0469-5C96-58B4-C78B-3FBA217AC5BC}"/>
              </a:ext>
            </a:extLst>
          </p:cNvPr>
          <p:cNvPicPr>
            <a:picLocks noChangeAspect="1"/>
          </p:cNvPicPr>
          <p:nvPr/>
        </p:nvPicPr>
        <p:blipFill rotWithShape="1">
          <a:blip r:embed="rId2">
            <a:extLst>
              <a:ext uri="{28A0092B-C50C-407E-A947-70E740481C1C}">
                <a14:useLocalDpi xmlns:a14="http://schemas.microsoft.com/office/drawing/2010/main" val="0"/>
              </a:ext>
            </a:extLst>
          </a:blip>
          <a:srcRect l="7691" r="25356"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5" name="Content Placeholder 2">
            <a:extLst>
              <a:ext uri="{FF2B5EF4-FFF2-40B4-BE49-F238E27FC236}">
                <a16:creationId xmlns:a16="http://schemas.microsoft.com/office/drawing/2014/main" id="{5976711C-E846-E341-1384-FEB18497FA77}"/>
              </a:ext>
            </a:extLst>
          </p:cNvPr>
          <p:cNvGraphicFramePr>
            <a:graphicFrameLocks noGrp="1"/>
          </p:cNvGraphicFramePr>
          <p:nvPr>
            <p:ph idx="1"/>
            <p:extLst>
              <p:ext uri="{D42A27DB-BD31-4B8C-83A1-F6EECF244321}">
                <p14:modId xmlns:p14="http://schemas.microsoft.com/office/powerpoint/2010/main" val="3767999551"/>
              </p:ext>
            </p:extLst>
          </p:nvPr>
        </p:nvGraphicFramePr>
        <p:xfrm>
          <a:off x="469662" y="2798208"/>
          <a:ext cx="4610338" cy="3320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7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05CBC3C-2E5A-4839-8B9B-2E5A6ADF0F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DB5B423A-57CC-4C58-AA26-8E2E862B03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4"/>
          <p:cNvSpPr>
            <a:spLocks noGrp="1"/>
          </p:cNvSpPr>
          <p:nvPr>
            <p:ph type="title"/>
          </p:nvPr>
        </p:nvSpPr>
        <p:spPr>
          <a:xfrm>
            <a:off x="838200" y="673770"/>
            <a:ext cx="3220329" cy="2027227"/>
          </a:xfrm>
        </p:spPr>
        <p:txBody>
          <a:bodyPr vert="horz" lIns="91440" tIns="45720" rIns="91440" bIns="45720" rtlCol="0" anchor="t">
            <a:normAutofit/>
          </a:bodyPr>
          <a:lstStyle/>
          <a:p>
            <a:r>
              <a:rPr lang="en-US" sz="4600" kern="1200">
                <a:solidFill>
                  <a:srgbClr val="FFFFFF"/>
                </a:solidFill>
                <a:latin typeface="+mj-lt"/>
                <a:ea typeface="+mj-ea"/>
                <a:cs typeface="+mj-cs"/>
              </a:rPr>
              <a:t>A picture is worth a 1000 words.</a:t>
            </a:r>
            <a:endParaRPr lang="en-US" sz="4600" b="1" kern="1200">
              <a:solidFill>
                <a:srgbClr val="FFFFFF"/>
              </a:solidFill>
              <a:latin typeface="+mj-lt"/>
              <a:ea typeface="+mj-ea"/>
              <a:cs typeface="+mj-cs"/>
            </a:endParaRPr>
          </a:p>
        </p:txBody>
      </p:sp>
      <p:sp>
        <p:nvSpPr>
          <p:cNvPr id="6" name="Content Placeholder 5"/>
          <p:cNvSpPr>
            <a:spLocks noGrp="1"/>
          </p:cNvSpPr>
          <p:nvPr>
            <p:ph sz="half" idx="1"/>
          </p:nvPr>
        </p:nvSpPr>
        <p:spPr>
          <a:xfrm>
            <a:off x="485659" y="4207395"/>
            <a:ext cx="6774123" cy="1942553"/>
          </a:xfrm>
        </p:spPr>
        <p:txBody>
          <a:bodyPr>
            <a:normAutofit/>
          </a:bodyPr>
          <a:lstStyle/>
          <a:p>
            <a:pPr marL="0" indent="0" defTabSz="484632">
              <a:lnSpc>
                <a:spcPct val="150000"/>
              </a:lnSpc>
              <a:spcBef>
                <a:spcPts val="530"/>
              </a:spcBef>
              <a:buNone/>
            </a:pPr>
            <a:r>
              <a:rPr lang="en-US" sz="2400" kern="1200" dirty="0">
                <a:solidFill>
                  <a:schemeClr val="tx1"/>
                </a:solidFill>
                <a:latin typeface="+mn-lt"/>
                <a:ea typeface="+mn-ea"/>
                <a:cs typeface="+mn-cs"/>
              </a:rPr>
              <a:t>“If a picture paints a thousand words, then let a picture inspire a thousand words.” </a:t>
            </a:r>
            <a:br>
              <a:rPr lang="en-US" sz="2400" kern="1200" dirty="0">
                <a:solidFill>
                  <a:schemeClr val="tx1"/>
                </a:solidFill>
                <a:latin typeface="+mn-lt"/>
                <a:ea typeface="+mn-ea"/>
                <a:cs typeface="+mn-cs"/>
              </a:rPr>
            </a:br>
            <a:r>
              <a:rPr lang="en-US" sz="2400" kern="1200" dirty="0">
                <a:solidFill>
                  <a:schemeClr val="tx1"/>
                </a:solidFill>
                <a:latin typeface="+mn-lt"/>
                <a:ea typeface="+mn-ea"/>
                <a:cs typeface="+mn-cs"/>
              </a:rPr>
              <a:t>― </a:t>
            </a:r>
            <a:r>
              <a:rPr lang="en-US" sz="2400" b="1" kern="1200" dirty="0">
                <a:solidFill>
                  <a:schemeClr val="tx1"/>
                </a:solidFill>
                <a:latin typeface="+mn-lt"/>
                <a:ea typeface="+mn-ea"/>
                <a:cs typeface="+mn-cs"/>
                <a:hlinkClick r:id="rId2"/>
              </a:rPr>
              <a:t>Nicholas Boyd </a:t>
            </a:r>
            <a:r>
              <a:rPr lang="en-US" sz="2400" b="1" kern="1200" dirty="0" err="1">
                <a:solidFill>
                  <a:schemeClr val="tx1"/>
                </a:solidFill>
                <a:latin typeface="+mn-lt"/>
                <a:ea typeface="+mn-ea"/>
                <a:cs typeface="+mn-cs"/>
                <a:hlinkClick r:id="rId2"/>
              </a:rPr>
              <a:t>Crutchley</a:t>
            </a:r>
            <a:endParaRPr lang="en-US" sz="2400" kern="1200" dirty="0">
              <a:solidFill>
                <a:schemeClr val="tx1"/>
              </a:solidFill>
              <a:latin typeface="+mn-lt"/>
              <a:ea typeface="+mn-ea"/>
              <a:cs typeface="+mn-cs"/>
            </a:endParaRPr>
          </a:p>
          <a:p>
            <a:endParaRPr lang="en-US" dirty="0"/>
          </a:p>
        </p:txBody>
      </p:sp>
      <p:pic>
        <p:nvPicPr>
          <p:cNvPr id="9" name="Content Placeholder 8">
            <a:extLst>
              <a:ext uri="{FF2B5EF4-FFF2-40B4-BE49-F238E27FC236}">
                <a16:creationId xmlns:a16="http://schemas.microsoft.com/office/drawing/2014/main" id="{5D08FA88-B418-4990-BBA5-2EE50A4D677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12364" y="477220"/>
            <a:ext cx="4187693" cy="5394733"/>
          </a:xfrm>
        </p:spPr>
      </p:pic>
      <p:sp>
        <p:nvSpPr>
          <p:cNvPr id="2" name="TextBox 1">
            <a:extLst>
              <a:ext uri="{FF2B5EF4-FFF2-40B4-BE49-F238E27FC236}">
                <a16:creationId xmlns:a16="http://schemas.microsoft.com/office/drawing/2014/main" id="{97679816-C908-337A-22CE-AA1458F1B684}"/>
              </a:ext>
            </a:extLst>
          </p:cNvPr>
          <p:cNvSpPr txBox="1"/>
          <p:nvPr/>
        </p:nvSpPr>
        <p:spPr>
          <a:xfrm>
            <a:off x="7712364" y="6149948"/>
            <a:ext cx="4187693" cy="230832"/>
          </a:xfrm>
          <a:prstGeom prst="rect">
            <a:avLst/>
          </a:prstGeom>
          <a:noFill/>
        </p:spPr>
        <p:txBody>
          <a:bodyPr wrap="square" rtlCol="0">
            <a:spAutoFit/>
          </a:bodyPr>
          <a:lstStyle/>
          <a:p>
            <a:pPr defTabSz="484632">
              <a:spcAft>
                <a:spcPts val="600"/>
              </a:spcAft>
            </a:pPr>
            <a:r>
              <a:rPr lang="en-US" sz="900" kern="1200" dirty="0">
                <a:solidFill>
                  <a:schemeClr val="tx1"/>
                </a:solidFill>
                <a:latin typeface="+mn-lt"/>
                <a:ea typeface="+mn-ea"/>
                <a:cs typeface="+mn-cs"/>
              </a:rPr>
              <a:t>Rockwell, N. (1943). Freedom from want. </a:t>
            </a:r>
            <a:r>
              <a:rPr lang="en-US" sz="900" i="1" kern="1200" dirty="0">
                <a:solidFill>
                  <a:schemeClr val="tx1"/>
                </a:solidFill>
                <a:latin typeface="+mn-lt"/>
                <a:ea typeface="+mn-ea"/>
                <a:cs typeface="+mn-cs"/>
              </a:rPr>
              <a:t>Norman Rockwell Museum</a:t>
            </a:r>
            <a:r>
              <a:rPr lang="en-US" sz="900" kern="1200" dirty="0">
                <a:solidFill>
                  <a:schemeClr val="tx1"/>
                </a:solidFill>
                <a:latin typeface="+mn-lt"/>
                <a:ea typeface="+mn-ea"/>
                <a:cs typeface="+mn-cs"/>
              </a:rPr>
              <a:t>. (Public Domain)</a:t>
            </a:r>
            <a:endParaRPr lang="en-US" dirty="0"/>
          </a:p>
        </p:txBody>
      </p:sp>
    </p:spTree>
    <p:extLst>
      <p:ext uri="{BB962C8B-B14F-4D97-AF65-F5344CB8AC3E}">
        <p14:creationId xmlns:p14="http://schemas.microsoft.com/office/powerpoint/2010/main" val="253760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8958-4811-99CD-A17F-AAF032AB666F}"/>
              </a:ext>
            </a:extLst>
          </p:cNvPr>
          <p:cNvSpPr>
            <a:spLocks noGrp="1"/>
          </p:cNvSpPr>
          <p:nvPr>
            <p:ph type="title"/>
          </p:nvPr>
        </p:nvSpPr>
        <p:spPr/>
        <p:txBody>
          <a:bodyPr/>
          <a:lstStyle/>
          <a:p>
            <a:r>
              <a:rPr lang="en-US" b="1" dirty="0"/>
              <a:t>A few reasons to use images</a:t>
            </a:r>
          </a:p>
        </p:txBody>
      </p:sp>
      <p:graphicFrame>
        <p:nvGraphicFramePr>
          <p:cNvPr id="7" name="Content Placeholder 2">
            <a:extLst>
              <a:ext uri="{FF2B5EF4-FFF2-40B4-BE49-F238E27FC236}">
                <a16:creationId xmlns:a16="http://schemas.microsoft.com/office/drawing/2014/main" id="{B606BDD2-310E-20D6-1838-9D09D917D762}"/>
              </a:ext>
            </a:extLst>
          </p:cNvPr>
          <p:cNvGraphicFramePr>
            <a:graphicFrameLocks noGrp="1"/>
          </p:cNvGraphicFramePr>
          <p:nvPr>
            <p:ph idx="1"/>
            <p:extLst>
              <p:ext uri="{D42A27DB-BD31-4B8C-83A1-F6EECF244321}">
                <p14:modId xmlns:p14="http://schemas.microsoft.com/office/powerpoint/2010/main" val="2911018883"/>
              </p:ext>
            </p:extLst>
          </p:nvPr>
        </p:nvGraphicFramePr>
        <p:xfrm>
          <a:off x="838200" y="1431985"/>
          <a:ext cx="10515600" cy="4744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8">
            <a:extLst>
              <a:ext uri="{FF2B5EF4-FFF2-40B4-BE49-F238E27FC236}">
                <a16:creationId xmlns:a16="http://schemas.microsoft.com/office/drawing/2014/main" id="{A5F74748-3E1E-2EDF-22E6-AD959679D2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67086" y="2229618"/>
            <a:ext cx="2186446" cy="2816657"/>
          </a:xfrm>
          <a:prstGeom prst="rect">
            <a:avLst/>
          </a:prstGeom>
        </p:spPr>
      </p:pic>
      <p:sp>
        <p:nvSpPr>
          <p:cNvPr id="5" name="TextBox 4">
            <a:extLst>
              <a:ext uri="{FF2B5EF4-FFF2-40B4-BE49-F238E27FC236}">
                <a16:creationId xmlns:a16="http://schemas.microsoft.com/office/drawing/2014/main" id="{FD189E02-FD56-B9D0-8351-22A612C46C56}"/>
              </a:ext>
            </a:extLst>
          </p:cNvPr>
          <p:cNvSpPr txBox="1"/>
          <p:nvPr/>
        </p:nvSpPr>
        <p:spPr>
          <a:xfrm>
            <a:off x="8381766" y="5149953"/>
            <a:ext cx="3074944" cy="461665"/>
          </a:xfrm>
          <a:prstGeom prst="rect">
            <a:avLst/>
          </a:prstGeom>
          <a:noFill/>
        </p:spPr>
        <p:txBody>
          <a:bodyPr wrap="none" rtlCol="0">
            <a:spAutoFit/>
          </a:bodyPr>
          <a:lstStyle/>
          <a:p>
            <a:r>
              <a:rPr lang="en-US" sz="1200" dirty="0"/>
              <a:t>Rockwell, N. (1943). Freedom from want. </a:t>
            </a:r>
          </a:p>
          <a:p>
            <a:r>
              <a:rPr lang="en-US" sz="1200" i="1" dirty="0"/>
              <a:t>Norman Rockwell Museum</a:t>
            </a:r>
            <a:r>
              <a:rPr lang="en-US" sz="1200" dirty="0"/>
              <a:t>. (in Public Domain)</a:t>
            </a:r>
          </a:p>
        </p:txBody>
      </p:sp>
      <p:sp>
        <p:nvSpPr>
          <p:cNvPr id="6" name="TextBox 5">
            <a:extLst>
              <a:ext uri="{FF2B5EF4-FFF2-40B4-BE49-F238E27FC236}">
                <a16:creationId xmlns:a16="http://schemas.microsoft.com/office/drawing/2014/main" id="{4B71E849-2FE9-9467-999F-8BD10F52E73C}"/>
              </a:ext>
            </a:extLst>
          </p:cNvPr>
          <p:cNvSpPr txBox="1"/>
          <p:nvPr/>
        </p:nvSpPr>
        <p:spPr>
          <a:xfrm>
            <a:off x="4694352" y="2519507"/>
            <a:ext cx="4439543" cy="2569934"/>
          </a:xfrm>
          <a:prstGeom prst="rect">
            <a:avLst/>
          </a:prstGeom>
          <a:noFill/>
          <a:ln w="28575">
            <a:solidFill>
              <a:schemeClr val="accent1"/>
            </a:solidFill>
          </a:ln>
        </p:spPr>
        <p:txBody>
          <a:bodyPr wrap="square" rtlCol="0">
            <a:spAutoFit/>
          </a:bodyPr>
          <a:lstStyle/>
          <a:p>
            <a:pPr lvl="0"/>
            <a:r>
              <a:rPr lang="en-US" sz="2300" dirty="0"/>
              <a:t>Speaking prompt</a:t>
            </a:r>
          </a:p>
          <a:p>
            <a:pPr lvl="1"/>
            <a:r>
              <a:rPr lang="en-US" sz="2300" dirty="0"/>
              <a:t>What is the picture about?</a:t>
            </a:r>
          </a:p>
          <a:p>
            <a:pPr lvl="1"/>
            <a:r>
              <a:rPr lang="en-US" sz="2300" dirty="0"/>
              <a:t>What are the people talking about?</a:t>
            </a:r>
          </a:p>
          <a:p>
            <a:pPr lvl="0"/>
            <a:r>
              <a:rPr lang="en-US" sz="2300" dirty="0"/>
              <a:t>Writing prompt</a:t>
            </a:r>
          </a:p>
          <a:p>
            <a:pPr lvl="1"/>
            <a:r>
              <a:rPr lang="en-US" sz="2300" dirty="0"/>
              <a:t>Write a story about the picture.</a:t>
            </a:r>
          </a:p>
          <a:p>
            <a:pPr lvl="1"/>
            <a:r>
              <a:rPr lang="en-US" sz="2300" dirty="0"/>
              <a:t>Write a dialog and present.</a:t>
            </a:r>
          </a:p>
        </p:txBody>
      </p:sp>
    </p:spTree>
    <p:extLst>
      <p:ext uri="{BB962C8B-B14F-4D97-AF65-F5344CB8AC3E}">
        <p14:creationId xmlns:p14="http://schemas.microsoft.com/office/powerpoint/2010/main" val="3661779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A212D-E79C-0795-09F4-7CDCFA2565E9}"/>
              </a:ext>
            </a:extLst>
          </p:cNvPr>
          <p:cNvSpPr>
            <a:spLocks noGrp="1"/>
          </p:cNvSpPr>
          <p:nvPr>
            <p:ph type="title"/>
          </p:nvPr>
        </p:nvSpPr>
        <p:spPr>
          <a:xfrm>
            <a:off x="838200" y="330620"/>
            <a:ext cx="10515600" cy="1325563"/>
          </a:xfrm>
        </p:spPr>
        <p:txBody>
          <a:bodyPr anchor="b">
            <a:normAutofit fontScale="90000"/>
          </a:bodyPr>
          <a:lstStyle/>
          <a:p>
            <a:r>
              <a:rPr lang="en-US" sz="5400" b="1">
                <a:latin typeface="+mn-lt"/>
              </a:rPr>
              <a:t>Some other reasons for using visuals</a:t>
            </a:r>
            <a:endParaRPr lang="en-US" sz="5400" b="1" dirty="0">
              <a:latin typeface="+mn-lt"/>
            </a:endParaRPr>
          </a:p>
        </p:txBody>
      </p:sp>
      <p:sp>
        <p:nvSpPr>
          <p:cNvPr id="5" name="Content Placeholder 4">
            <a:extLst>
              <a:ext uri="{FF2B5EF4-FFF2-40B4-BE49-F238E27FC236}">
                <a16:creationId xmlns:a16="http://schemas.microsoft.com/office/drawing/2014/main" id="{E6C381C6-FAB5-FA4B-1737-E3B7994B95C2}"/>
              </a:ext>
            </a:extLst>
          </p:cNvPr>
          <p:cNvSpPr>
            <a:spLocks noGrp="1"/>
          </p:cNvSpPr>
          <p:nvPr>
            <p:ph sz="half" idx="1"/>
          </p:nvPr>
        </p:nvSpPr>
        <p:spPr/>
        <p:txBody>
          <a:bodyPr>
            <a:normAutofit lnSpcReduction="10000"/>
          </a:bodyPr>
          <a:lstStyle/>
          <a:p>
            <a:r>
              <a:rPr lang="en-US" sz="3300" dirty="0"/>
              <a:t>Capture students’ attention</a:t>
            </a:r>
          </a:p>
          <a:p>
            <a:r>
              <a:rPr lang="en-US" sz="3300" dirty="0"/>
              <a:t>Reduce anxiety</a:t>
            </a:r>
          </a:p>
          <a:p>
            <a:r>
              <a:rPr lang="en-US" sz="3300" dirty="0"/>
              <a:t>Provide a model</a:t>
            </a:r>
          </a:p>
          <a:p>
            <a:r>
              <a:rPr lang="en-US" sz="3300" dirty="0"/>
              <a:t>Provide scaffolding</a:t>
            </a:r>
          </a:p>
          <a:p>
            <a:r>
              <a:rPr lang="en-US" sz="3300" dirty="0"/>
              <a:t>Support comprehension</a:t>
            </a:r>
          </a:p>
          <a:p>
            <a:pPr lvl="1"/>
            <a:r>
              <a:rPr lang="en-US" sz="3300" dirty="0"/>
              <a:t>Motivating</a:t>
            </a:r>
          </a:p>
          <a:p>
            <a:pPr lvl="1"/>
            <a:r>
              <a:rPr lang="en-US" sz="3300" dirty="0"/>
              <a:t>Improves retention</a:t>
            </a:r>
          </a:p>
          <a:p>
            <a:r>
              <a:rPr lang="en-US" sz="3300" dirty="0"/>
              <a:t>Reduce TTT</a:t>
            </a:r>
          </a:p>
          <a:p>
            <a:pPr lvl="1"/>
            <a:endParaRPr lang="en-US" dirty="0"/>
          </a:p>
          <a:p>
            <a:pPr lvl="1"/>
            <a:endParaRPr lang="en-US" dirty="0"/>
          </a:p>
          <a:p>
            <a:pPr lvl="1"/>
            <a:endParaRPr lang="en-US" dirty="0"/>
          </a:p>
          <a:p>
            <a:endParaRPr lang="en-US" dirty="0"/>
          </a:p>
        </p:txBody>
      </p:sp>
      <p:pic>
        <p:nvPicPr>
          <p:cNvPr id="7" name="Picture 6" descr="Kittens in a pineapple suit">
            <a:extLst>
              <a:ext uri="{FF2B5EF4-FFF2-40B4-BE49-F238E27FC236}">
                <a16:creationId xmlns:a16="http://schemas.microsoft.com/office/drawing/2014/main" id="{B5DB462A-8E4C-0FE6-64E2-A489C42F80C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68812" y="1825624"/>
            <a:ext cx="5690144" cy="3974811"/>
          </a:xfrm>
          <a:prstGeom prst="rect">
            <a:avLst/>
          </a:prstGeom>
        </p:spPr>
      </p:pic>
      <p:sp>
        <p:nvSpPr>
          <p:cNvPr id="10" name="TextBox 9">
            <a:extLst>
              <a:ext uri="{FF2B5EF4-FFF2-40B4-BE49-F238E27FC236}">
                <a16:creationId xmlns:a16="http://schemas.microsoft.com/office/drawing/2014/main" id="{3EC537AF-77BF-0DCB-0313-0197B48710C8}"/>
              </a:ext>
            </a:extLst>
          </p:cNvPr>
          <p:cNvSpPr txBox="1"/>
          <p:nvPr/>
        </p:nvSpPr>
        <p:spPr>
          <a:xfrm>
            <a:off x="8192654" y="5899964"/>
            <a:ext cx="2382982" cy="276999"/>
          </a:xfrm>
          <a:prstGeom prst="rect">
            <a:avLst/>
          </a:prstGeom>
          <a:noFill/>
        </p:spPr>
        <p:txBody>
          <a:bodyPr wrap="square" rtlCol="0">
            <a:spAutoFit/>
          </a:bodyPr>
          <a:lstStyle/>
          <a:p>
            <a:r>
              <a:rPr lang="en-US" sz="1200" dirty="0"/>
              <a:t>(Image from PowerPoint collection)</a:t>
            </a:r>
          </a:p>
        </p:txBody>
      </p:sp>
    </p:spTree>
    <p:extLst>
      <p:ext uri="{BB962C8B-B14F-4D97-AF65-F5344CB8AC3E}">
        <p14:creationId xmlns:p14="http://schemas.microsoft.com/office/powerpoint/2010/main" val="256777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CB13C-D055-8656-3E09-7214E565F9BB}"/>
              </a:ext>
            </a:extLst>
          </p:cNvPr>
          <p:cNvSpPr>
            <a:spLocks noGrp="1"/>
          </p:cNvSpPr>
          <p:nvPr>
            <p:ph type="title"/>
          </p:nvPr>
        </p:nvSpPr>
        <p:spPr/>
        <p:txBody>
          <a:bodyPr/>
          <a:lstStyle/>
          <a:p>
            <a:r>
              <a:rPr lang="en-US" dirty="0"/>
              <a:t>Colors and feelings activity (speaking/writing)</a:t>
            </a:r>
          </a:p>
        </p:txBody>
      </p:sp>
      <p:sp>
        <p:nvSpPr>
          <p:cNvPr id="5" name="Text Placeholder 4">
            <a:extLst>
              <a:ext uri="{FF2B5EF4-FFF2-40B4-BE49-F238E27FC236}">
                <a16:creationId xmlns:a16="http://schemas.microsoft.com/office/drawing/2014/main" id="{091C4E5C-A74E-8FFA-96DB-8962D8B19EDB}"/>
              </a:ext>
            </a:extLst>
          </p:cNvPr>
          <p:cNvSpPr>
            <a:spLocks noGrp="1"/>
          </p:cNvSpPr>
          <p:nvPr>
            <p:ph type="body" idx="1"/>
          </p:nvPr>
        </p:nvSpPr>
        <p:spPr/>
        <p:txBody>
          <a:bodyPr/>
          <a:lstStyle/>
          <a:p>
            <a:r>
              <a:rPr lang="en-US" dirty="0"/>
              <a:t>Word cards</a:t>
            </a:r>
          </a:p>
        </p:txBody>
      </p:sp>
      <p:sp>
        <p:nvSpPr>
          <p:cNvPr id="7" name="Text Placeholder 6">
            <a:extLst>
              <a:ext uri="{FF2B5EF4-FFF2-40B4-BE49-F238E27FC236}">
                <a16:creationId xmlns:a16="http://schemas.microsoft.com/office/drawing/2014/main" id="{3FB5DC3C-68A3-46E9-98D1-BC371B63DC3F}"/>
              </a:ext>
            </a:extLst>
          </p:cNvPr>
          <p:cNvSpPr>
            <a:spLocks noGrp="1"/>
          </p:cNvSpPr>
          <p:nvPr>
            <p:ph type="body" sz="quarter" idx="3"/>
          </p:nvPr>
        </p:nvSpPr>
        <p:spPr/>
        <p:txBody>
          <a:bodyPr/>
          <a:lstStyle/>
          <a:p>
            <a:r>
              <a:rPr lang="en-US" dirty="0"/>
              <a:t>Color cards</a:t>
            </a:r>
          </a:p>
        </p:txBody>
      </p:sp>
      <p:graphicFrame>
        <p:nvGraphicFramePr>
          <p:cNvPr id="22" name="Content Placeholder 21">
            <a:extLst>
              <a:ext uri="{FF2B5EF4-FFF2-40B4-BE49-F238E27FC236}">
                <a16:creationId xmlns:a16="http://schemas.microsoft.com/office/drawing/2014/main" id="{2F379780-E3F6-7CDB-D0F0-D4D735A22848}"/>
              </a:ext>
            </a:extLst>
          </p:cNvPr>
          <p:cNvGraphicFramePr>
            <a:graphicFrameLocks noGrp="1"/>
          </p:cNvGraphicFramePr>
          <p:nvPr>
            <p:ph sz="quarter" idx="4"/>
            <p:extLst>
              <p:ext uri="{D42A27DB-BD31-4B8C-83A1-F6EECF244321}">
                <p14:modId xmlns:p14="http://schemas.microsoft.com/office/powerpoint/2010/main" val="1579848031"/>
              </p:ext>
            </p:extLst>
          </p:nvPr>
        </p:nvGraphicFramePr>
        <p:xfrm>
          <a:off x="6172200" y="2505075"/>
          <a:ext cx="5183188" cy="3684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10">
            <a:extLst>
              <a:ext uri="{FF2B5EF4-FFF2-40B4-BE49-F238E27FC236}">
                <a16:creationId xmlns:a16="http://schemas.microsoft.com/office/drawing/2014/main" id="{8CCFD7AE-F6A1-BC22-ECEB-9329033C9832}"/>
              </a:ext>
            </a:extLst>
          </p:cNvPr>
          <p:cNvSpPr>
            <a:spLocks noGrp="1"/>
          </p:cNvSpPr>
          <p:nvPr>
            <p:ph sz="half" idx="2"/>
          </p:nvPr>
        </p:nvSpPr>
        <p:spPr/>
        <p:txBody>
          <a:bodyPr>
            <a:normAutofit/>
          </a:bodyPr>
          <a:lstStyle/>
          <a:p>
            <a:pPr marL="0" indent="0">
              <a:buNone/>
            </a:pPr>
            <a:endParaRPr lang="en-US" dirty="0"/>
          </a:p>
        </p:txBody>
      </p:sp>
      <p:sp>
        <p:nvSpPr>
          <p:cNvPr id="12" name="TextBox 11">
            <a:extLst>
              <a:ext uri="{FF2B5EF4-FFF2-40B4-BE49-F238E27FC236}">
                <a16:creationId xmlns:a16="http://schemas.microsoft.com/office/drawing/2014/main" id="{5B0B1683-A68D-8B92-A432-6C08CCECD9A2}"/>
              </a:ext>
            </a:extLst>
          </p:cNvPr>
          <p:cNvSpPr txBox="1"/>
          <p:nvPr/>
        </p:nvSpPr>
        <p:spPr>
          <a:xfrm rot="1379030">
            <a:off x="2779383" y="3242367"/>
            <a:ext cx="1489508" cy="523220"/>
          </a:xfrm>
          <a:prstGeom prst="rect">
            <a:avLst/>
          </a:prstGeom>
          <a:noFill/>
          <a:ln w="28575">
            <a:solidFill>
              <a:schemeClr val="tx1"/>
            </a:solidFill>
          </a:ln>
        </p:spPr>
        <p:txBody>
          <a:bodyPr wrap="square" rtlCol="0">
            <a:spAutoFit/>
          </a:bodyPr>
          <a:lstStyle/>
          <a:p>
            <a:r>
              <a:rPr lang="en-US" sz="2800" dirty="0"/>
              <a:t>cheerful</a:t>
            </a:r>
          </a:p>
        </p:txBody>
      </p:sp>
      <p:sp>
        <p:nvSpPr>
          <p:cNvPr id="13" name="TextBox 12">
            <a:extLst>
              <a:ext uri="{FF2B5EF4-FFF2-40B4-BE49-F238E27FC236}">
                <a16:creationId xmlns:a16="http://schemas.microsoft.com/office/drawing/2014/main" id="{8240023A-6114-82C8-993D-4D820A82F685}"/>
              </a:ext>
            </a:extLst>
          </p:cNvPr>
          <p:cNvSpPr txBox="1"/>
          <p:nvPr/>
        </p:nvSpPr>
        <p:spPr>
          <a:xfrm rot="427882">
            <a:off x="4329923" y="5401238"/>
            <a:ext cx="1132514" cy="523220"/>
          </a:xfrm>
          <a:prstGeom prst="rect">
            <a:avLst/>
          </a:prstGeom>
          <a:noFill/>
          <a:ln w="28575">
            <a:solidFill>
              <a:schemeClr val="tx1"/>
            </a:solidFill>
          </a:ln>
        </p:spPr>
        <p:txBody>
          <a:bodyPr wrap="square" rtlCol="0">
            <a:spAutoFit/>
          </a:bodyPr>
          <a:lstStyle/>
          <a:p>
            <a:r>
              <a:rPr lang="en-US" sz="2800" dirty="0"/>
              <a:t>happy</a:t>
            </a:r>
          </a:p>
        </p:txBody>
      </p:sp>
      <p:sp>
        <p:nvSpPr>
          <p:cNvPr id="14" name="TextBox 13">
            <a:extLst>
              <a:ext uri="{FF2B5EF4-FFF2-40B4-BE49-F238E27FC236}">
                <a16:creationId xmlns:a16="http://schemas.microsoft.com/office/drawing/2014/main" id="{B659E733-C3C2-4664-746C-9E3E651FE3D1}"/>
              </a:ext>
            </a:extLst>
          </p:cNvPr>
          <p:cNvSpPr txBox="1"/>
          <p:nvPr/>
        </p:nvSpPr>
        <p:spPr>
          <a:xfrm>
            <a:off x="1505908" y="3964640"/>
            <a:ext cx="1381388" cy="523220"/>
          </a:xfrm>
          <a:prstGeom prst="rect">
            <a:avLst/>
          </a:prstGeom>
          <a:noFill/>
          <a:ln w="28575">
            <a:solidFill>
              <a:schemeClr val="tx1"/>
            </a:solidFill>
          </a:ln>
        </p:spPr>
        <p:txBody>
          <a:bodyPr wrap="square" rtlCol="0">
            <a:spAutoFit/>
          </a:bodyPr>
          <a:lstStyle/>
          <a:p>
            <a:r>
              <a:rPr lang="en-US" sz="2800" dirty="0"/>
              <a:t>gloomy</a:t>
            </a:r>
          </a:p>
        </p:txBody>
      </p:sp>
      <p:sp>
        <p:nvSpPr>
          <p:cNvPr id="15" name="TextBox 14">
            <a:extLst>
              <a:ext uri="{FF2B5EF4-FFF2-40B4-BE49-F238E27FC236}">
                <a16:creationId xmlns:a16="http://schemas.microsoft.com/office/drawing/2014/main" id="{A0EB5FE0-7607-D5E4-736F-D17EC3D9F88C}"/>
              </a:ext>
            </a:extLst>
          </p:cNvPr>
          <p:cNvSpPr txBox="1"/>
          <p:nvPr/>
        </p:nvSpPr>
        <p:spPr>
          <a:xfrm rot="19884425">
            <a:off x="1581405" y="3223982"/>
            <a:ext cx="1056425" cy="523220"/>
          </a:xfrm>
          <a:prstGeom prst="rect">
            <a:avLst/>
          </a:prstGeom>
          <a:noFill/>
          <a:ln w="28575">
            <a:solidFill>
              <a:schemeClr val="tx1"/>
            </a:solidFill>
          </a:ln>
        </p:spPr>
        <p:txBody>
          <a:bodyPr wrap="square" rtlCol="0">
            <a:spAutoFit/>
          </a:bodyPr>
          <a:lstStyle/>
          <a:p>
            <a:r>
              <a:rPr lang="en-US" sz="2800" dirty="0"/>
              <a:t>angry</a:t>
            </a:r>
          </a:p>
        </p:txBody>
      </p:sp>
      <p:sp>
        <p:nvSpPr>
          <p:cNvPr id="16" name="TextBox 15">
            <a:extLst>
              <a:ext uri="{FF2B5EF4-FFF2-40B4-BE49-F238E27FC236}">
                <a16:creationId xmlns:a16="http://schemas.microsoft.com/office/drawing/2014/main" id="{280C335F-F1FF-0F16-3864-AEAE88BD3984}"/>
              </a:ext>
            </a:extLst>
          </p:cNvPr>
          <p:cNvSpPr txBox="1"/>
          <p:nvPr/>
        </p:nvSpPr>
        <p:spPr>
          <a:xfrm rot="20073271">
            <a:off x="4430020" y="3180189"/>
            <a:ext cx="711578" cy="523220"/>
          </a:xfrm>
          <a:prstGeom prst="rect">
            <a:avLst/>
          </a:prstGeom>
          <a:noFill/>
          <a:ln w="28575">
            <a:solidFill>
              <a:schemeClr val="tx1"/>
            </a:solidFill>
          </a:ln>
        </p:spPr>
        <p:txBody>
          <a:bodyPr wrap="square" rtlCol="0">
            <a:spAutoFit/>
          </a:bodyPr>
          <a:lstStyle/>
          <a:p>
            <a:r>
              <a:rPr lang="en-US" sz="2800" dirty="0"/>
              <a:t>sad</a:t>
            </a:r>
          </a:p>
        </p:txBody>
      </p:sp>
      <p:sp>
        <p:nvSpPr>
          <p:cNvPr id="17" name="TextBox 16">
            <a:extLst>
              <a:ext uri="{FF2B5EF4-FFF2-40B4-BE49-F238E27FC236}">
                <a16:creationId xmlns:a16="http://schemas.microsoft.com/office/drawing/2014/main" id="{7CDAB163-BB4B-CA4E-4BEB-D76E0A088604}"/>
              </a:ext>
            </a:extLst>
          </p:cNvPr>
          <p:cNvSpPr txBox="1"/>
          <p:nvPr/>
        </p:nvSpPr>
        <p:spPr>
          <a:xfrm rot="19983826">
            <a:off x="1479854" y="4861082"/>
            <a:ext cx="1078056" cy="523220"/>
          </a:xfrm>
          <a:prstGeom prst="rect">
            <a:avLst/>
          </a:prstGeom>
          <a:noFill/>
          <a:ln w="28575">
            <a:solidFill>
              <a:schemeClr val="tx1"/>
            </a:solidFill>
          </a:ln>
        </p:spPr>
        <p:txBody>
          <a:bodyPr wrap="square" rtlCol="0">
            <a:spAutoFit/>
          </a:bodyPr>
          <a:lstStyle/>
          <a:p>
            <a:r>
              <a:rPr lang="en-US" sz="2800" dirty="0"/>
              <a:t>afraid</a:t>
            </a:r>
          </a:p>
        </p:txBody>
      </p:sp>
      <p:sp>
        <p:nvSpPr>
          <p:cNvPr id="19" name="TextBox 18">
            <a:extLst>
              <a:ext uri="{FF2B5EF4-FFF2-40B4-BE49-F238E27FC236}">
                <a16:creationId xmlns:a16="http://schemas.microsoft.com/office/drawing/2014/main" id="{A5F1AF83-2FED-D14D-92D2-E0629B0D22F6}"/>
              </a:ext>
            </a:extLst>
          </p:cNvPr>
          <p:cNvSpPr txBox="1"/>
          <p:nvPr/>
        </p:nvSpPr>
        <p:spPr>
          <a:xfrm rot="19687896">
            <a:off x="2892262" y="4370092"/>
            <a:ext cx="1414693" cy="523220"/>
          </a:xfrm>
          <a:prstGeom prst="rect">
            <a:avLst/>
          </a:prstGeom>
          <a:noFill/>
          <a:ln w="28575">
            <a:solidFill>
              <a:schemeClr val="tx1"/>
            </a:solidFill>
          </a:ln>
        </p:spPr>
        <p:txBody>
          <a:bodyPr wrap="square" rtlCol="0">
            <a:spAutoFit/>
          </a:bodyPr>
          <a:lstStyle/>
          <a:p>
            <a:r>
              <a:rPr lang="en-US" sz="2800" dirty="0"/>
              <a:t>amused</a:t>
            </a:r>
          </a:p>
        </p:txBody>
      </p:sp>
      <p:sp>
        <p:nvSpPr>
          <p:cNvPr id="20" name="TextBox 19">
            <a:extLst>
              <a:ext uri="{FF2B5EF4-FFF2-40B4-BE49-F238E27FC236}">
                <a16:creationId xmlns:a16="http://schemas.microsoft.com/office/drawing/2014/main" id="{212794A7-628F-A877-FC85-459FC0FE4E80}"/>
              </a:ext>
            </a:extLst>
          </p:cNvPr>
          <p:cNvSpPr txBox="1"/>
          <p:nvPr/>
        </p:nvSpPr>
        <p:spPr>
          <a:xfrm rot="913267">
            <a:off x="4561917" y="4383674"/>
            <a:ext cx="1132514" cy="523220"/>
          </a:xfrm>
          <a:prstGeom prst="rect">
            <a:avLst/>
          </a:prstGeom>
          <a:noFill/>
          <a:ln w="28575">
            <a:solidFill>
              <a:schemeClr val="tx1"/>
            </a:solidFill>
          </a:ln>
        </p:spPr>
        <p:txBody>
          <a:bodyPr wrap="square" rtlCol="0">
            <a:spAutoFit/>
          </a:bodyPr>
          <a:lstStyle/>
          <a:p>
            <a:r>
              <a:rPr lang="en-US" sz="2800" dirty="0"/>
              <a:t>jumpy</a:t>
            </a:r>
          </a:p>
        </p:txBody>
      </p:sp>
      <p:sp>
        <p:nvSpPr>
          <p:cNvPr id="21" name="TextBox 20">
            <a:extLst>
              <a:ext uri="{FF2B5EF4-FFF2-40B4-BE49-F238E27FC236}">
                <a16:creationId xmlns:a16="http://schemas.microsoft.com/office/drawing/2014/main" id="{C2421AC5-9AC0-484B-FA14-DE91759660BF}"/>
              </a:ext>
            </a:extLst>
          </p:cNvPr>
          <p:cNvSpPr txBox="1"/>
          <p:nvPr/>
        </p:nvSpPr>
        <p:spPr>
          <a:xfrm rot="1295270">
            <a:off x="2545815" y="5354754"/>
            <a:ext cx="1304322" cy="523220"/>
          </a:xfrm>
          <a:prstGeom prst="rect">
            <a:avLst/>
          </a:prstGeom>
          <a:noFill/>
          <a:ln w="28575">
            <a:solidFill>
              <a:schemeClr val="tx1"/>
            </a:solidFill>
          </a:ln>
        </p:spPr>
        <p:txBody>
          <a:bodyPr wrap="square" rtlCol="0">
            <a:spAutoFit/>
          </a:bodyPr>
          <a:lstStyle/>
          <a:p>
            <a:r>
              <a:rPr lang="en-US" sz="2800" dirty="0"/>
              <a:t>jealous</a:t>
            </a:r>
          </a:p>
        </p:txBody>
      </p:sp>
      <p:sp>
        <p:nvSpPr>
          <p:cNvPr id="3" name="TextBox 2">
            <a:extLst>
              <a:ext uri="{FF2B5EF4-FFF2-40B4-BE49-F238E27FC236}">
                <a16:creationId xmlns:a16="http://schemas.microsoft.com/office/drawing/2014/main" id="{37FAC2A2-D583-4699-1F7E-06282F71EA7D}"/>
              </a:ext>
            </a:extLst>
          </p:cNvPr>
          <p:cNvSpPr txBox="1"/>
          <p:nvPr/>
        </p:nvSpPr>
        <p:spPr>
          <a:xfrm>
            <a:off x="7228021" y="2868035"/>
            <a:ext cx="732893" cy="461665"/>
          </a:xfrm>
          <a:prstGeom prst="rect">
            <a:avLst/>
          </a:prstGeom>
          <a:noFill/>
        </p:spPr>
        <p:txBody>
          <a:bodyPr wrap="none" rtlCol="0">
            <a:spAutoFit/>
          </a:bodyPr>
          <a:lstStyle/>
          <a:p>
            <a:r>
              <a:rPr lang="en-US" sz="2400" dirty="0"/>
              <a:t>blue</a:t>
            </a:r>
          </a:p>
        </p:txBody>
      </p:sp>
      <p:sp>
        <p:nvSpPr>
          <p:cNvPr id="4" name="TextBox 3">
            <a:extLst>
              <a:ext uri="{FF2B5EF4-FFF2-40B4-BE49-F238E27FC236}">
                <a16:creationId xmlns:a16="http://schemas.microsoft.com/office/drawing/2014/main" id="{D66260CA-EF7B-3778-F7E7-3D8F28C30CA8}"/>
              </a:ext>
            </a:extLst>
          </p:cNvPr>
          <p:cNvSpPr txBox="1"/>
          <p:nvPr/>
        </p:nvSpPr>
        <p:spPr>
          <a:xfrm>
            <a:off x="9296731" y="2878645"/>
            <a:ext cx="1052660" cy="461665"/>
          </a:xfrm>
          <a:prstGeom prst="rect">
            <a:avLst/>
          </a:prstGeom>
          <a:noFill/>
        </p:spPr>
        <p:txBody>
          <a:bodyPr wrap="none" rtlCol="0">
            <a:spAutoFit/>
          </a:bodyPr>
          <a:lstStyle/>
          <a:p>
            <a:r>
              <a:rPr lang="en-US" sz="2400" dirty="0"/>
              <a:t>orange</a:t>
            </a:r>
          </a:p>
        </p:txBody>
      </p:sp>
      <p:sp>
        <p:nvSpPr>
          <p:cNvPr id="6" name="TextBox 5">
            <a:extLst>
              <a:ext uri="{FF2B5EF4-FFF2-40B4-BE49-F238E27FC236}">
                <a16:creationId xmlns:a16="http://schemas.microsoft.com/office/drawing/2014/main" id="{837AB77B-BE15-6C52-FEA3-7F88D3E9E78C}"/>
              </a:ext>
            </a:extLst>
          </p:cNvPr>
          <p:cNvSpPr txBox="1"/>
          <p:nvPr/>
        </p:nvSpPr>
        <p:spPr>
          <a:xfrm>
            <a:off x="7054917" y="4075797"/>
            <a:ext cx="995594" cy="461665"/>
          </a:xfrm>
          <a:prstGeom prst="rect">
            <a:avLst/>
          </a:prstGeom>
          <a:noFill/>
        </p:spPr>
        <p:txBody>
          <a:bodyPr wrap="none" rtlCol="0">
            <a:spAutoFit/>
          </a:bodyPr>
          <a:lstStyle/>
          <a:p>
            <a:r>
              <a:rPr lang="en-US" sz="2400" dirty="0"/>
              <a:t>yellow</a:t>
            </a:r>
          </a:p>
        </p:txBody>
      </p:sp>
      <p:sp>
        <p:nvSpPr>
          <p:cNvPr id="8" name="TextBox 7">
            <a:extLst>
              <a:ext uri="{FF2B5EF4-FFF2-40B4-BE49-F238E27FC236}">
                <a16:creationId xmlns:a16="http://schemas.microsoft.com/office/drawing/2014/main" id="{B324D618-AF3B-DE5C-F426-EBA1B7185306}"/>
              </a:ext>
            </a:extLst>
          </p:cNvPr>
          <p:cNvSpPr txBox="1"/>
          <p:nvPr/>
        </p:nvSpPr>
        <p:spPr>
          <a:xfrm>
            <a:off x="9521151" y="4154697"/>
            <a:ext cx="603820" cy="461665"/>
          </a:xfrm>
          <a:prstGeom prst="rect">
            <a:avLst/>
          </a:prstGeom>
          <a:noFill/>
        </p:spPr>
        <p:txBody>
          <a:bodyPr wrap="none" rtlCol="0">
            <a:spAutoFit/>
          </a:bodyPr>
          <a:lstStyle/>
          <a:p>
            <a:r>
              <a:rPr lang="en-US" sz="2400" dirty="0"/>
              <a:t>red</a:t>
            </a:r>
          </a:p>
        </p:txBody>
      </p:sp>
      <p:sp>
        <p:nvSpPr>
          <p:cNvPr id="9" name="TextBox 8">
            <a:extLst>
              <a:ext uri="{FF2B5EF4-FFF2-40B4-BE49-F238E27FC236}">
                <a16:creationId xmlns:a16="http://schemas.microsoft.com/office/drawing/2014/main" id="{E44B1D85-66CD-7386-204B-D042D5DE5B2B}"/>
              </a:ext>
            </a:extLst>
          </p:cNvPr>
          <p:cNvSpPr txBox="1"/>
          <p:nvPr/>
        </p:nvSpPr>
        <p:spPr>
          <a:xfrm>
            <a:off x="9381360" y="5430749"/>
            <a:ext cx="1002197" cy="461665"/>
          </a:xfrm>
          <a:prstGeom prst="rect">
            <a:avLst/>
          </a:prstGeom>
          <a:noFill/>
        </p:spPr>
        <p:txBody>
          <a:bodyPr wrap="none" rtlCol="0">
            <a:spAutoFit/>
          </a:bodyPr>
          <a:lstStyle/>
          <a:p>
            <a:r>
              <a:rPr lang="en-US" sz="2400" dirty="0"/>
              <a:t>purple</a:t>
            </a:r>
          </a:p>
        </p:txBody>
      </p:sp>
    </p:spTree>
    <p:extLst>
      <p:ext uri="{BB962C8B-B14F-4D97-AF65-F5344CB8AC3E}">
        <p14:creationId xmlns:p14="http://schemas.microsoft.com/office/powerpoint/2010/main" val="1481178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6F281-6468-1010-C0E1-6B76E9E01C28}"/>
              </a:ext>
            </a:extLst>
          </p:cNvPr>
          <p:cNvSpPr>
            <a:spLocks noGrp="1"/>
          </p:cNvSpPr>
          <p:nvPr>
            <p:ph type="title"/>
          </p:nvPr>
        </p:nvSpPr>
        <p:spPr>
          <a:xfrm>
            <a:off x="838200" y="557188"/>
            <a:ext cx="10515600" cy="1133499"/>
          </a:xfrm>
        </p:spPr>
        <p:txBody>
          <a:bodyPr>
            <a:normAutofit/>
          </a:bodyPr>
          <a:lstStyle/>
          <a:p>
            <a:pPr algn="ctr"/>
            <a:r>
              <a:rPr lang="en-US" dirty="0"/>
              <a:t>Adapting for different ages/proficiency levels</a:t>
            </a:r>
            <a:endParaRPr lang="en-US"/>
          </a:p>
        </p:txBody>
      </p:sp>
      <p:graphicFrame>
        <p:nvGraphicFramePr>
          <p:cNvPr id="5" name="Content Placeholder 2">
            <a:extLst>
              <a:ext uri="{FF2B5EF4-FFF2-40B4-BE49-F238E27FC236}">
                <a16:creationId xmlns:a16="http://schemas.microsoft.com/office/drawing/2014/main" id="{2ED41242-C4F2-5346-D56C-98BBF6906348}"/>
              </a:ext>
            </a:extLst>
          </p:cNvPr>
          <p:cNvGraphicFramePr>
            <a:graphicFrameLocks noGrp="1"/>
          </p:cNvGraphicFramePr>
          <p:nvPr>
            <p:ph idx="1"/>
            <p:extLst>
              <p:ext uri="{D42A27DB-BD31-4B8C-83A1-F6EECF244321}">
                <p14:modId xmlns:p14="http://schemas.microsoft.com/office/powerpoint/2010/main" val="3221563443"/>
              </p:ext>
            </p:extLst>
          </p:nvPr>
        </p:nvGraphicFramePr>
        <p:xfrm>
          <a:off x="838200" y="1828800"/>
          <a:ext cx="107442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2774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45A9-AD74-4BFF-AF00-DDBE217C6DD5}"/>
              </a:ext>
            </a:extLst>
          </p:cNvPr>
          <p:cNvSpPr>
            <a:spLocks noGrp="1"/>
          </p:cNvSpPr>
          <p:nvPr>
            <p:ph type="title"/>
          </p:nvPr>
        </p:nvSpPr>
        <p:spPr>
          <a:xfrm>
            <a:off x="4965430" y="629266"/>
            <a:ext cx="6586491" cy="1676603"/>
          </a:xfrm>
        </p:spPr>
        <p:txBody>
          <a:bodyPr>
            <a:normAutofit/>
          </a:bodyPr>
          <a:lstStyle/>
          <a:p>
            <a:r>
              <a:rPr lang="en-US" sz="5400" b="1" dirty="0"/>
              <a:t>Observation activity (speaking)</a:t>
            </a:r>
          </a:p>
        </p:txBody>
      </p:sp>
      <p:sp>
        <p:nvSpPr>
          <p:cNvPr id="3" name="Content Placeholder 2">
            <a:extLst>
              <a:ext uri="{FF2B5EF4-FFF2-40B4-BE49-F238E27FC236}">
                <a16:creationId xmlns:a16="http://schemas.microsoft.com/office/drawing/2014/main" id="{17573813-FD6C-41E7-ACB5-D7C1EEE95DB6}"/>
              </a:ext>
            </a:extLst>
          </p:cNvPr>
          <p:cNvSpPr>
            <a:spLocks noGrp="1"/>
          </p:cNvSpPr>
          <p:nvPr>
            <p:ph idx="1"/>
          </p:nvPr>
        </p:nvSpPr>
        <p:spPr>
          <a:xfrm>
            <a:off x="4965431" y="2438400"/>
            <a:ext cx="6968422" cy="3785419"/>
          </a:xfrm>
        </p:spPr>
        <p:txBody>
          <a:bodyPr>
            <a:normAutofit/>
          </a:bodyPr>
          <a:lstStyle/>
          <a:p>
            <a:pPr marL="0" marR="0">
              <a:spcBef>
                <a:spcPts val="0"/>
              </a:spcBef>
              <a:spcAft>
                <a:spcPts val="0"/>
              </a:spcAft>
            </a:pPr>
            <a:r>
              <a:rPr lang="en-US" sz="3200" kern="1200" dirty="0">
                <a:effectLst/>
                <a:ea typeface="Times New Roman" panose="02020603050405020304" pitchFamily="18" charset="0"/>
              </a:rPr>
              <a:t>Observe</a:t>
            </a:r>
          </a:p>
          <a:p>
            <a:pPr marL="457200" lvl="1">
              <a:spcBef>
                <a:spcPts val="0"/>
              </a:spcBef>
            </a:pPr>
            <a:r>
              <a:rPr lang="en-US" sz="3200" kern="1200" dirty="0">
                <a:effectLst/>
                <a:ea typeface="Times New Roman" panose="02020603050405020304" pitchFamily="18" charset="0"/>
              </a:rPr>
              <a:t>Look at a picture for 1 minute.</a:t>
            </a:r>
          </a:p>
          <a:p>
            <a:pPr marL="457200" lvl="1">
              <a:spcBef>
                <a:spcPts val="0"/>
              </a:spcBef>
            </a:pPr>
            <a:r>
              <a:rPr lang="en-US" sz="3200" kern="1200" dirty="0">
                <a:effectLst/>
                <a:ea typeface="Calibri" panose="020F0502020204030204" pitchFamily="34" charset="0"/>
                <a:cs typeface="Calibri" panose="020F0502020204030204" pitchFamily="34" charset="0"/>
              </a:rPr>
              <a:t>Notice colors, shapes, objects.</a:t>
            </a:r>
          </a:p>
          <a:p>
            <a:pPr marL="0" marR="0">
              <a:spcBef>
                <a:spcPts val="0"/>
              </a:spcBef>
            </a:pPr>
            <a:endParaRPr lang="en-US" sz="3200" dirty="0">
              <a:ea typeface="Calibri" panose="020F0502020204030204" pitchFamily="34" charset="0"/>
              <a:cs typeface="Calibri" panose="020F0502020204030204" pitchFamily="34" charset="0"/>
            </a:endParaRPr>
          </a:p>
          <a:p>
            <a:pPr marL="0" marR="0">
              <a:spcBef>
                <a:spcPts val="0"/>
              </a:spcBef>
            </a:pPr>
            <a:r>
              <a:rPr lang="en-US" sz="3200" dirty="0">
                <a:ea typeface="Calibri" panose="020F0502020204030204" pitchFamily="34" charset="0"/>
                <a:cs typeface="Calibri" panose="020F0502020204030204" pitchFamily="34" charset="0"/>
              </a:rPr>
              <a:t>Share</a:t>
            </a:r>
            <a:endParaRPr lang="en-US" sz="3200" kern="1200" dirty="0">
              <a:effectLst/>
              <a:ea typeface="Calibri" panose="020F0502020204030204" pitchFamily="34" charset="0"/>
              <a:cs typeface="Calibri" panose="020F0502020204030204" pitchFamily="34" charset="0"/>
            </a:endParaRPr>
          </a:p>
          <a:p>
            <a:pPr marL="457200" lvl="1">
              <a:spcBef>
                <a:spcPts val="0"/>
              </a:spcBef>
              <a:spcAft>
                <a:spcPts val="800"/>
              </a:spcAft>
            </a:pPr>
            <a:r>
              <a:rPr lang="en-US" sz="3200" kern="1200" dirty="0">
                <a:effectLst/>
                <a:ea typeface="Calibri" panose="020F0502020204030204" pitchFamily="34" charset="0"/>
                <a:cs typeface="Calibri" panose="020F0502020204030204" pitchFamily="34" charset="0"/>
              </a:rPr>
              <a:t>Tell your partner 5 things you saw.</a:t>
            </a:r>
          </a:p>
          <a:p>
            <a:pPr marL="0" marR="0">
              <a:spcBef>
                <a:spcPts val="0"/>
              </a:spcBef>
              <a:spcAft>
                <a:spcPts val="800"/>
              </a:spcAft>
            </a:pPr>
            <a:endParaRPr lang="en-US" sz="2400" dirty="0">
              <a:effectLst/>
              <a:ea typeface="Calibri" panose="020F0502020204030204" pitchFamily="34" charset="0"/>
              <a:cs typeface="Times New Roman" panose="02020603050405020304" pitchFamily="18" charset="0"/>
            </a:endParaRPr>
          </a:p>
          <a:p>
            <a:endParaRPr lang="en-US" sz="2400" dirty="0"/>
          </a:p>
        </p:txBody>
      </p:sp>
      <p:pic>
        <p:nvPicPr>
          <p:cNvPr id="5" name="Picture 4" descr="Colourful shapes and patterns">
            <a:extLst>
              <a:ext uri="{FF2B5EF4-FFF2-40B4-BE49-F238E27FC236}">
                <a16:creationId xmlns:a16="http://schemas.microsoft.com/office/drawing/2014/main" id="{112780CF-E085-EDC7-962B-E7B84C22336C}"/>
              </a:ext>
            </a:extLst>
          </p:cNvPr>
          <p:cNvPicPr>
            <a:picLocks noChangeAspect="1"/>
          </p:cNvPicPr>
          <p:nvPr/>
        </p:nvPicPr>
        <p:blipFill rotWithShape="1">
          <a:blip r:embed="rId2"/>
          <a:srcRect l="25469" r="29412" b="-1"/>
          <a:stretch/>
        </p:blipFill>
        <p:spPr>
          <a:xfrm>
            <a:off x="20" y="10"/>
            <a:ext cx="4635571" cy="6857990"/>
          </a:xfrm>
          <a:prstGeom prst="rect">
            <a:avLst/>
          </a:prstGeom>
          <a:effectLst/>
        </p:spPr>
      </p:pic>
    </p:spTree>
    <p:extLst>
      <p:ext uri="{BB962C8B-B14F-4D97-AF65-F5344CB8AC3E}">
        <p14:creationId xmlns:p14="http://schemas.microsoft.com/office/powerpoint/2010/main" val="884640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1292</Words>
  <Application>Microsoft Office PowerPoint</Application>
  <PresentationFormat>Widescreen</PresentationFormat>
  <Paragraphs>240</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 New Roman</vt:lpstr>
      <vt:lpstr>Verdana</vt:lpstr>
      <vt:lpstr>Office Theme</vt:lpstr>
      <vt:lpstr>Using Images for Speaking and Writing Activities</vt:lpstr>
      <vt:lpstr>Webinar outcomes</vt:lpstr>
      <vt:lpstr>Poll 1</vt:lpstr>
      <vt:lpstr>A picture is worth a 1000 words.</vt:lpstr>
      <vt:lpstr>A few reasons to use images</vt:lpstr>
      <vt:lpstr>Some other reasons for using visuals</vt:lpstr>
      <vt:lpstr>Colors and feelings activity (speaking/writing)</vt:lpstr>
      <vt:lpstr>Adapting for different ages/proficiency levels</vt:lpstr>
      <vt:lpstr>Observation activity (speaking)</vt:lpstr>
      <vt:lpstr>PowerPoint Presentation</vt:lpstr>
      <vt:lpstr>Pair-Share</vt:lpstr>
      <vt:lpstr>What did you see?</vt:lpstr>
      <vt:lpstr>Observation activity (writing)</vt:lpstr>
      <vt:lpstr>Compare/Contrast (speaking/writing)</vt:lpstr>
      <vt:lpstr>PowerPoint Presentation</vt:lpstr>
      <vt:lpstr>Question cards</vt:lpstr>
      <vt:lpstr>Who is it?</vt:lpstr>
      <vt:lpstr>Who is it? Choose a picture to describe. Describe with minimal detail.  Your listener must guess which picture you are talking about.</vt:lpstr>
      <vt:lpstr>Who it is? Instructions</vt:lpstr>
      <vt:lpstr>Option 1: Take turns  Say one thing about your picture</vt:lpstr>
      <vt:lpstr>Who is it?  Differentiating for different proficiency levels</vt:lpstr>
      <vt:lpstr>Who is it? Assessment</vt:lpstr>
      <vt:lpstr>PowerPoint Presentation</vt:lpstr>
      <vt:lpstr>More question cards (speaking/writing)</vt:lpstr>
      <vt:lpstr>Collecting pictures and other images</vt:lpstr>
      <vt:lpstr>Today’s Activities</vt:lpstr>
      <vt:lpstr>Review: Why use visuals?</vt:lpstr>
      <vt:lpstr>http://americanenglish.state.gov  http://americanenglish.state.gov/resources/create-communicate-art-activities-efl-classroom </vt:lpstr>
      <vt:lpstr>Sources for finding CC-licensed  content and/or copyright-free images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outcome</dc:title>
  <dc:creator>Lynn Zimmerman</dc:creator>
  <cp:lastModifiedBy>Sana Navaid</cp:lastModifiedBy>
  <cp:revision>2</cp:revision>
  <dcterms:created xsi:type="dcterms:W3CDTF">2023-01-26T15:11:13Z</dcterms:created>
  <dcterms:modified xsi:type="dcterms:W3CDTF">2023-06-29T14:57:09Z</dcterms:modified>
</cp:coreProperties>
</file>