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2" r:id="rId3"/>
    <p:sldId id="258" r:id="rId4"/>
    <p:sldId id="259" r:id="rId5"/>
    <p:sldId id="260" r:id="rId6"/>
    <p:sldId id="272" r:id="rId7"/>
    <p:sldId id="263" r:id="rId8"/>
    <p:sldId id="273" r:id="rId9"/>
    <p:sldId id="275" r:id="rId10"/>
    <p:sldId id="274" r:id="rId11"/>
    <p:sldId id="270" r:id="rId12"/>
    <p:sldId id="27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 snapToGrid="0" snapToObjects="1">
      <p:cViewPr varScale="1">
        <p:scale>
          <a:sx n="88" d="100"/>
          <a:sy n="88" d="100"/>
        </p:scale>
        <p:origin x="8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3B0C64-CD7B-406B-B76D-350A81B3A408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86D58CE-88ED-4BBF-805C-A13FA148E5A8}">
      <dgm:prSet/>
      <dgm:spPr/>
      <dgm:t>
        <a:bodyPr/>
        <a:lstStyle/>
        <a:p>
          <a:r>
            <a:rPr lang="en-CA" dirty="0"/>
            <a:t>What apps could be used to ensure learner engagement? </a:t>
          </a:r>
          <a:endParaRPr lang="en-US" dirty="0"/>
        </a:p>
      </dgm:t>
    </dgm:pt>
    <dgm:pt modelId="{DD9E3E5D-9F96-4C1E-AD5D-0524DF72244B}" type="parTrans" cxnId="{38312A8B-EE83-4231-81CE-397354E48CFB}">
      <dgm:prSet/>
      <dgm:spPr/>
      <dgm:t>
        <a:bodyPr/>
        <a:lstStyle/>
        <a:p>
          <a:endParaRPr lang="en-US"/>
        </a:p>
      </dgm:t>
    </dgm:pt>
    <dgm:pt modelId="{6D9BF708-488F-4A74-8147-F6E8DD73336A}" type="sibTrans" cxnId="{38312A8B-EE83-4231-81CE-397354E48CFB}">
      <dgm:prSet/>
      <dgm:spPr/>
      <dgm:t>
        <a:bodyPr/>
        <a:lstStyle/>
        <a:p>
          <a:endParaRPr lang="en-US"/>
        </a:p>
      </dgm:t>
    </dgm:pt>
    <dgm:pt modelId="{E4CF2D76-BF6A-4C13-91C0-503E7175A1D1}">
      <dgm:prSet/>
      <dgm:spPr/>
      <dgm:t>
        <a:bodyPr/>
        <a:lstStyle/>
        <a:p>
          <a:r>
            <a:rPr lang="en-CA"/>
            <a:t>Which apps suit which teaching strategy? </a:t>
          </a:r>
          <a:endParaRPr lang="en-US"/>
        </a:p>
      </dgm:t>
    </dgm:pt>
    <dgm:pt modelId="{6C6B2429-655F-4BFF-A386-A468ED23485E}" type="parTrans" cxnId="{22F6A175-402C-4994-B0FB-03A3E091C24B}">
      <dgm:prSet/>
      <dgm:spPr/>
      <dgm:t>
        <a:bodyPr/>
        <a:lstStyle/>
        <a:p>
          <a:endParaRPr lang="en-US"/>
        </a:p>
      </dgm:t>
    </dgm:pt>
    <dgm:pt modelId="{7CFD2D6F-26E1-44E2-9706-72261734BF2C}" type="sibTrans" cxnId="{22F6A175-402C-4994-B0FB-03A3E091C24B}">
      <dgm:prSet/>
      <dgm:spPr/>
      <dgm:t>
        <a:bodyPr/>
        <a:lstStyle/>
        <a:p>
          <a:endParaRPr lang="en-US"/>
        </a:p>
      </dgm:t>
    </dgm:pt>
    <dgm:pt modelId="{0AF2BC40-7215-4157-90DB-F1C55668C869}">
      <dgm:prSet/>
      <dgm:spPr/>
      <dgm:t>
        <a:bodyPr/>
        <a:lstStyle/>
        <a:p>
          <a:r>
            <a:rPr lang="en-CA"/>
            <a:t>How do we promote collaboration in the classroom? </a:t>
          </a:r>
          <a:endParaRPr lang="en-US"/>
        </a:p>
      </dgm:t>
    </dgm:pt>
    <dgm:pt modelId="{0FD45AF8-92BF-419C-84E2-B776EA2A11A2}" type="parTrans" cxnId="{8418CDD0-B1FA-4ACC-A2BC-FF5C93E029BE}">
      <dgm:prSet/>
      <dgm:spPr/>
      <dgm:t>
        <a:bodyPr/>
        <a:lstStyle/>
        <a:p>
          <a:endParaRPr lang="en-US"/>
        </a:p>
      </dgm:t>
    </dgm:pt>
    <dgm:pt modelId="{ADE806C7-F3A3-4D2B-9ED7-61BD5DD7CE5C}" type="sibTrans" cxnId="{8418CDD0-B1FA-4ACC-A2BC-FF5C93E029BE}">
      <dgm:prSet/>
      <dgm:spPr/>
      <dgm:t>
        <a:bodyPr/>
        <a:lstStyle/>
        <a:p>
          <a:endParaRPr lang="en-US"/>
        </a:p>
      </dgm:t>
    </dgm:pt>
    <dgm:pt modelId="{5055C28F-6D6B-364A-B929-9CCB02C60E10}" type="pres">
      <dgm:prSet presAssocID="{1A3B0C64-CD7B-406B-B76D-350A81B3A408}" presName="linear" presStyleCnt="0">
        <dgm:presLayoutVars>
          <dgm:animLvl val="lvl"/>
          <dgm:resizeHandles val="exact"/>
        </dgm:presLayoutVars>
      </dgm:prSet>
      <dgm:spPr/>
    </dgm:pt>
    <dgm:pt modelId="{A1AC8C9A-2778-E64C-8421-3AFA27066822}" type="pres">
      <dgm:prSet presAssocID="{386D58CE-88ED-4BBF-805C-A13FA148E5A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1A707680-F816-3A4D-B6A5-53D542BE11D3}" type="pres">
      <dgm:prSet presAssocID="{6D9BF708-488F-4A74-8147-F6E8DD73336A}" presName="spacer" presStyleCnt="0"/>
      <dgm:spPr/>
    </dgm:pt>
    <dgm:pt modelId="{CC47F835-A680-C84F-AA64-D3DC7553C53B}" type="pres">
      <dgm:prSet presAssocID="{E4CF2D76-BF6A-4C13-91C0-503E7175A1D1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4BF3F12-2C5F-3F45-A6BA-79F372AE9AF6}" type="pres">
      <dgm:prSet presAssocID="{7CFD2D6F-26E1-44E2-9706-72261734BF2C}" presName="spacer" presStyleCnt="0"/>
      <dgm:spPr/>
    </dgm:pt>
    <dgm:pt modelId="{D31182AE-49B5-554F-A015-81B4920C9698}" type="pres">
      <dgm:prSet presAssocID="{0AF2BC40-7215-4157-90DB-F1C55668C86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ACBE039-9285-A040-83CE-F2C7497AFBDE}" type="presOf" srcId="{386D58CE-88ED-4BBF-805C-A13FA148E5A8}" destId="{A1AC8C9A-2778-E64C-8421-3AFA27066822}" srcOrd="0" destOrd="0" presId="urn:microsoft.com/office/officeart/2005/8/layout/vList2"/>
    <dgm:cxn modelId="{22F6A175-402C-4994-B0FB-03A3E091C24B}" srcId="{1A3B0C64-CD7B-406B-B76D-350A81B3A408}" destId="{E4CF2D76-BF6A-4C13-91C0-503E7175A1D1}" srcOrd="1" destOrd="0" parTransId="{6C6B2429-655F-4BFF-A386-A468ED23485E}" sibTransId="{7CFD2D6F-26E1-44E2-9706-72261734BF2C}"/>
    <dgm:cxn modelId="{F6CC0E81-B8E4-0A4F-B693-F51174ECCF0E}" type="presOf" srcId="{0AF2BC40-7215-4157-90DB-F1C55668C869}" destId="{D31182AE-49B5-554F-A015-81B4920C9698}" srcOrd="0" destOrd="0" presId="urn:microsoft.com/office/officeart/2005/8/layout/vList2"/>
    <dgm:cxn modelId="{38312A8B-EE83-4231-81CE-397354E48CFB}" srcId="{1A3B0C64-CD7B-406B-B76D-350A81B3A408}" destId="{386D58CE-88ED-4BBF-805C-A13FA148E5A8}" srcOrd="0" destOrd="0" parTransId="{DD9E3E5D-9F96-4C1E-AD5D-0524DF72244B}" sibTransId="{6D9BF708-488F-4A74-8147-F6E8DD73336A}"/>
    <dgm:cxn modelId="{B5B499A3-6180-CE4F-A2BB-C956C3202222}" type="presOf" srcId="{E4CF2D76-BF6A-4C13-91C0-503E7175A1D1}" destId="{CC47F835-A680-C84F-AA64-D3DC7553C53B}" srcOrd="0" destOrd="0" presId="urn:microsoft.com/office/officeart/2005/8/layout/vList2"/>
    <dgm:cxn modelId="{ADD9D0C0-FB61-F64A-9460-39263FB61197}" type="presOf" srcId="{1A3B0C64-CD7B-406B-B76D-350A81B3A408}" destId="{5055C28F-6D6B-364A-B929-9CCB02C60E10}" srcOrd="0" destOrd="0" presId="urn:microsoft.com/office/officeart/2005/8/layout/vList2"/>
    <dgm:cxn modelId="{8418CDD0-B1FA-4ACC-A2BC-FF5C93E029BE}" srcId="{1A3B0C64-CD7B-406B-B76D-350A81B3A408}" destId="{0AF2BC40-7215-4157-90DB-F1C55668C869}" srcOrd="2" destOrd="0" parTransId="{0FD45AF8-92BF-419C-84E2-B776EA2A11A2}" sibTransId="{ADE806C7-F3A3-4D2B-9ED7-61BD5DD7CE5C}"/>
    <dgm:cxn modelId="{D55E36AB-010C-0245-B8D9-D88FB3E4BC05}" type="presParOf" srcId="{5055C28F-6D6B-364A-B929-9CCB02C60E10}" destId="{A1AC8C9A-2778-E64C-8421-3AFA27066822}" srcOrd="0" destOrd="0" presId="urn:microsoft.com/office/officeart/2005/8/layout/vList2"/>
    <dgm:cxn modelId="{0FC64B30-D555-1C48-8412-881EA0168AB4}" type="presParOf" srcId="{5055C28F-6D6B-364A-B929-9CCB02C60E10}" destId="{1A707680-F816-3A4D-B6A5-53D542BE11D3}" srcOrd="1" destOrd="0" presId="urn:microsoft.com/office/officeart/2005/8/layout/vList2"/>
    <dgm:cxn modelId="{28680722-8A76-8A41-A079-F0CF03FF788B}" type="presParOf" srcId="{5055C28F-6D6B-364A-B929-9CCB02C60E10}" destId="{CC47F835-A680-C84F-AA64-D3DC7553C53B}" srcOrd="2" destOrd="0" presId="urn:microsoft.com/office/officeart/2005/8/layout/vList2"/>
    <dgm:cxn modelId="{B0787779-3518-4A45-BEEF-F0C27B36C8C5}" type="presParOf" srcId="{5055C28F-6D6B-364A-B929-9CCB02C60E10}" destId="{E4BF3F12-2C5F-3F45-A6BA-79F372AE9AF6}" srcOrd="3" destOrd="0" presId="urn:microsoft.com/office/officeart/2005/8/layout/vList2"/>
    <dgm:cxn modelId="{2D8B086F-AE0E-F447-A2E9-5883C7A237EB}" type="presParOf" srcId="{5055C28F-6D6B-364A-B929-9CCB02C60E10}" destId="{D31182AE-49B5-554F-A015-81B4920C969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63C835-BC5C-4D7D-A559-A36782784A8C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A89D9AFE-991B-405D-AEE6-657E13B6E518}">
      <dgm:prSet/>
      <dgm:spPr/>
      <dgm:t>
        <a:bodyPr/>
        <a:lstStyle/>
        <a:p>
          <a:pPr>
            <a:defRPr cap="all"/>
          </a:pPr>
          <a:r>
            <a:rPr lang="en-US"/>
            <a:t>Breakout rooms</a:t>
          </a:r>
        </a:p>
      </dgm:t>
    </dgm:pt>
    <dgm:pt modelId="{E37E7D9B-A57B-41A4-95C3-147A070EB272}" type="parTrans" cxnId="{19140A1E-39A0-4A87-B0EA-D0C46B4E993F}">
      <dgm:prSet/>
      <dgm:spPr/>
      <dgm:t>
        <a:bodyPr/>
        <a:lstStyle/>
        <a:p>
          <a:endParaRPr lang="en-US"/>
        </a:p>
      </dgm:t>
    </dgm:pt>
    <dgm:pt modelId="{38602D08-5EFC-4633-B3F0-051831302CE8}" type="sibTrans" cxnId="{19140A1E-39A0-4A87-B0EA-D0C46B4E993F}">
      <dgm:prSet/>
      <dgm:spPr/>
      <dgm:t>
        <a:bodyPr/>
        <a:lstStyle/>
        <a:p>
          <a:endParaRPr lang="en-US"/>
        </a:p>
      </dgm:t>
    </dgm:pt>
    <dgm:pt modelId="{029FA08E-FD4E-4C6D-AB66-CBDD4F73380E}">
      <dgm:prSet/>
      <dgm:spPr/>
      <dgm:t>
        <a:bodyPr/>
        <a:lstStyle/>
        <a:p>
          <a:pPr>
            <a:defRPr cap="all"/>
          </a:pPr>
          <a:r>
            <a:rPr lang="en-US"/>
            <a:t>Silent reading</a:t>
          </a:r>
        </a:p>
      </dgm:t>
    </dgm:pt>
    <dgm:pt modelId="{F3A48E3A-DF22-43DC-93D3-BE89E75C77B9}" type="parTrans" cxnId="{32CDBC1D-440C-4E54-92DE-8CB52D7BECF3}">
      <dgm:prSet/>
      <dgm:spPr/>
      <dgm:t>
        <a:bodyPr/>
        <a:lstStyle/>
        <a:p>
          <a:endParaRPr lang="en-US"/>
        </a:p>
      </dgm:t>
    </dgm:pt>
    <dgm:pt modelId="{8EF86C7C-30A2-47E6-8D78-BE91D9EB1C29}" type="sibTrans" cxnId="{32CDBC1D-440C-4E54-92DE-8CB52D7BECF3}">
      <dgm:prSet/>
      <dgm:spPr/>
      <dgm:t>
        <a:bodyPr/>
        <a:lstStyle/>
        <a:p>
          <a:endParaRPr lang="en-US"/>
        </a:p>
      </dgm:t>
    </dgm:pt>
    <dgm:pt modelId="{D8963D64-3FA7-4494-B362-B39643E96C93}">
      <dgm:prSet/>
      <dgm:spPr/>
      <dgm:t>
        <a:bodyPr/>
        <a:lstStyle/>
        <a:p>
          <a:pPr>
            <a:defRPr cap="all"/>
          </a:pPr>
          <a:r>
            <a:rPr lang="en-US"/>
            <a:t>Silent listening</a:t>
          </a:r>
        </a:p>
      </dgm:t>
    </dgm:pt>
    <dgm:pt modelId="{7E1E9F24-89D8-47D7-995B-3F9C233BF446}" type="parTrans" cxnId="{288D05CB-E8E8-4FDC-94E6-27D94D438C09}">
      <dgm:prSet/>
      <dgm:spPr/>
      <dgm:t>
        <a:bodyPr/>
        <a:lstStyle/>
        <a:p>
          <a:endParaRPr lang="en-US"/>
        </a:p>
      </dgm:t>
    </dgm:pt>
    <dgm:pt modelId="{F611DB68-D172-4FAC-8E9F-70983C762EDC}" type="sibTrans" cxnId="{288D05CB-E8E8-4FDC-94E6-27D94D438C09}">
      <dgm:prSet/>
      <dgm:spPr/>
      <dgm:t>
        <a:bodyPr/>
        <a:lstStyle/>
        <a:p>
          <a:endParaRPr lang="en-US"/>
        </a:p>
      </dgm:t>
    </dgm:pt>
    <dgm:pt modelId="{21CB5B72-C341-4328-8509-FC11EDB82D01}">
      <dgm:prSet/>
      <dgm:spPr/>
      <dgm:t>
        <a:bodyPr/>
        <a:lstStyle/>
        <a:p>
          <a:pPr>
            <a:defRPr cap="all"/>
          </a:pPr>
          <a:r>
            <a:rPr lang="en-US"/>
            <a:t>Group Reading</a:t>
          </a:r>
        </a:p>
      </dgm:t>
    </dgm:pt>
    <dgm:pt modelId="{8746B2D4-BA2F-4775-956F-646B81EA9A9C}" type="parTrans" cxnId="{02481E06-9207-4A56-870C-6AE63E7B4CFB}">
      <dgm:prSet/>
      <dgm:spPr/>
      <dgm:t>
        <a:bodyPr/>
        <a:lstStyle/>
        <a:p>
          <a:endParaRPr lang="en-US"/>
        </a:p>
      </dgm:t>
    </dgm:pt>
    <dgm:pt modelId="{ED1A29F3-D2E5-4810-8D59-B5A8DE2DE096}" type="sibTrans" cxnId="{02481E06-9207-4A56-870C-6AE63E7B4CFB}">
      <dgm:prSet/>
      <dgm:spPr/>
      <dgm:t>
        <a:bodyPr/>
        <a:lstStyle/>
        <a:p>
          <a:endParaRPr lang="en-US"/>
        </a:p>
      </dgm:t>
    </dgm:pt>
    <dgm:pt modelId="{24020158-70BC-4EE0-8BA1-ABAEC882D697}">
      <dgm:prSet/>
      <dgm:spPr/>
      <dgm:t>
        <a:bodyPr/>
        <a:lstStyle/>
        <a:p>
          <a:pPr>
            <a:defRPr cap="all"/>
          </a:pPr>
          <a:r>
            <a:rPr lang="en-US"/>
            <a:t>Group Listening</a:t>
          </a:r>
        </a:p>
      </dgm:t>
    </dgm:pt>
    <dgm:pt modelId="{BCDAFCA0-F62D-4DF3-97C9-498C2AA549D6}" type="parTrans" cxnId="{FD336164-717E-4133-8F68-C9F06E440C17}">
      <dgm:prSet/>
      <dgm:spPr/>
      <dgm:t>
        <a:bodyPr/>
        <a:lstStyle/>
        <a:p>
          <a:endParaRPr lang="en-US"/>
        </a:p>
      </dgm:t>
    </dgm:pt>
    <dgm:pt modelId="{AD6BCE05-7171-4675-97B9-E1672FD533EB}" type="sibTrans" cxnId="{FD336164-717E-4133-8F68-C9F06E440C17}">
      <dgm:prSet/>
      <dgm:spPr/>
      <dgm:t>
        <a:bodyPr/>
        <a:lstStyle/>
        <a:p>
          <a:endParaRPr lang="en-US"/>
        </a:p>
      </dgm:t>
    </dgm:pt>
    <dgm:pt modelId="{27046C1F-F092-4B63-95B1-CF79D0EA5013}">
      <dgm:prSet/>
      <dgm:spPr/>
      <dgm:t>
        <a:bodyPr/>
        <a:lstStyle/>
        <a:p>
          <a:pPr>
            <a:defRPr cap="all"/>
          </a:pPr>
          <a:r>
            <a:rPr lang="en-US"/>
            <a:t>Skits/Role plays</a:t>
          </a:r>
        </a:p>
      </dgm:t>
    </dgm:pt>
    <dgm:pt modelId="{21E799BF-96EF-4F9C-AA6C-2679AEECC5E8}" type="parTrans" cxnId="{6C1F8A96-95B9-4F67-A8EE-8E565D5A4A83}">
      <dgm:prSet/>
      <dgm:spPr/>
      <dgm:t>
        <a:bodyPr/>
        <a:lstStyle/>
        <a:p>
          <a:endParaRPr lang="en-US"/>
        </a:p>
      </dgm:t>
    </dgm:pt>
    <dgm:pt modelId="{6DAF664D-353E-4D26-A551-77D6D2FB707E}" type="sibTrans" cxnId="{6C1F8A96-95B9-4F67-A8EE-8E565D5A4A83}">
      <dgm:prSet/>
      <dgm:spPr/>
      <dgm:t>
        <a:bodyPr/>
        <a:lstStyle/>
        <a:p>
          <a:endParaRPr lang="en-US"/>
        </a:p>
      </dgm:t>
    </dgm:pt>
    <dgm:pt modelId="{509A7F44-12CE-4F93-B595-E7C7E935A1C3}">
      <dgm:prSet/>
      <dgm:spPr/>
      <dgm:t>
        <a:bodyPr/>
        <a:lstStyle/>
        <a:p>
          <a:pPr>
            <a:defRPr cap="all"/>
          </a:pPr>
          <a:r>
            <a:rPr lang="en-US"/>
            <a:t>Whole group discussions</a:t>
          </a:r>
        </a:p>
      </dgm:t>
    </dgm:pt>
    <dgm:pt modelId="{D0D0FD82-68AA-417E-82FB-BFF8E5BDE9F7}" type="parTrans" cxnId="{3F7B082E-8CDF-4403-9A8B-803B02A03A74}">
      <dgm:prSet/>
      <dgm:spPr/>
      <dgm:t>
        <a:bodyPr/>
        <a:lstStyle/>
        <a:p>
          <a:endParaRPr lang="en-US"/>
        </a:p>
      </dgm:t>
    </dgm:pt>
    <dgm:pt modelId="{9A62403C-2F67-48F0-9D06-823AD216789B}" type="sibTrans" cxnId="{3F7B082E-8CDF-4403-9A8B-803B02A03A74}">
      <dgm:prSet/>
      <dgm:spPr/>
      <dgm:t>
        <a:bodyPr/>
        <a:lstStyle/>
        <a:p>
          <a:endParaRPr lang="en-US"/>
        </a:p>
      </dgm:t>
    </dgm:pt>
    <dgm:pt modelId="{1DAFBEEA-93FA-464A-A2CD-589E97ED3796}">
      <dgm:prSet/>
      <dgm:spPr/>
      <dgm:t>
        <a:bodyPr/>
        <a:lstStyle/>
        <a:p>
          <a:pPr>
            <a:defRPr cap="all"/>
          </a:pPr>
          <a:r>
            <a:rPr lang="en-US" b="1" dirty="0"/>
            <a:t>Key: Plan activities in blocks of 15-20 min max</a:t>
          </a:r>
          <a:r>
            <a:rPr lang="en-US" dirty="0"/>
            <a:t>.</a:t>
          </a:r>
        </a:p>
      </dgm:t>
    </dgm:pt>
    <dgm:pt modelId="{B68A7B4B-90E1-4CBB-8145-99A52030E62D}" type="parTrans" cxnId="{B5F42FB0-AD53-41B4-806C-52536F61119C}">
      <dgm:prSet/>
      <dgm:spPr/>
      <dgm:t>
        <a:bodyPr/>
        <a:lstStyle/>
        <a:p>
          <a:endParaRPr lang="en-US"/>
        </a:p>
      </dgm:t>
    </dgm:pt>
    <dgm:pt modelId="{878EF484-92DF-45B0-BA0D-99201F925A74}" type="sibTrans" cxnId="{B5F42FB0-AD53-41B4-806C-52536F61119C}">
      <dgm:prSet/>
      <dgm:spPr/>
      <dgm:t>
        <a:bodyPr/>
        <a:lstStyle/>
        <a:p>
          <a:endParaRPr lang="en-US"/>
        </a:p>
      </dgm:t>
    </dgm:pt>
    <dgm:pt modelId="{774F4A38-18D5-4ACB-A1F7-41166B44D169}" type="pres">
      <dgm:prSet presAssocID="{3B63C835-BC5C-4D7D-A559-A36782784A8C}" presName="root" presStyleCnt="0">
        <dgm:presLayoutVars>
          <dgm:dir/>
          <dgm:resizeHandles val="exact"/>
        </dgm:presLayoutVars>
      </dgm:prSet>
      <dgm:spPr/>
    </dgm:pt>
    <dgm:pt modelId="{E7E6740E-D07C-4450-A94B-0028A4A2CE19}" type="pres">
      <dgm:prSet presAssocID="{A89D9AFE-991B-405D-AEE6-657E13B6E518}" presName="compNode" presStyleCnt="0"/>
      <dgm:spPr/>
    </dgm:pt>
    <dgm:pt modelId="{B0EB5E1D-7130-4D2D-A4FE-CF7C01EC0452}" type="pres">
      <dgm:prSet presAssocID="{A89D9AFE-991B-405D-AEE6-657E13B6E518}" presName="iconBgRect" presStyleLbl="bgShp" presStyleIdx="0" presStyleCnt="8"/>
      <dgm:spPr/>
    </dgm:pt>
    <dgm:pt modelId="{DEEFA66C-A78F-41A2-A3CC-8B6F3FC6C4C6}" type="pres">
      <dgm:prSet presAssocID="{A89D9AFE-991B-405D-AEE6-657E13B6E518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2E61440A-B4CC-4097-9A79-DAB4EBC7A00B}" type="pres">
      <dgm:prSet presAssocID="{A89D9AFE-991B-405D-AEE6-657E13B6E518}" presName="spaceRect" presStyleCnt="0"/>
      <dgm:spPr/>
    </dgm:pt>
    <dgm:pt modelId="{45CDB60F-9F99-412F-A301-9684DBE8C0CF}" type="pres">
      <dgm:prSet presAssocID="{A89D9AFE-991B-405D-AEE6-657E13B6E518}" presName="textRect" presStyleLbl="revTx" presStyleIdx="0" presStyleCnt="8">
        <dgm:presLayoutVars>
          <dgm:chMax val="1"/>
          <dgm:chPref val="1"/>
        </dgm:presLayoutVars>
      </dgm:prSet>
      <dgm:spPr/>
    </dgm:pt>
    <dgm:pt modelId="{F438E12F-3A17-4793-BD2F-4B9322594CF0}" type="pres">
      <dgm:prSet presAssocID="{38602D08-5EFC-4633-B3F0-051831302CE8}" presName="sibTrans" presStyleCnt="0"/>
      <dgm:spPr/>
    </dgm:pt>
    <dgm:pt modelId="{77BA2B19-CB1E-47FE-939C-892B2CCF2ACC}" type="pres">
      <dgm:prSet presAssocID="{029FA08E-FD4E-4C6D-AB66-CBDD4F73380E}" presName="compNode" presStyleCnt="0"/>
      <dgm:spPr/>
    </dgm:pt>
    <dgm:pt modelId="{F371BBEE-CA75-4C03-B188-6A4A6BA7FA9F}" type="pres">
      <dgm:prSet presAssocID="{029FA08E-FD4E-4C6D-AB66-CBDD4F73380E}" presName="iconBgRect" presStyleLbl="bgShp" presStyleIdx="1" presStyleCnt="8"/>
      <dgm:spPr/>
    </dgm:pt>
    <dgm:pt modelId="{03448638-381C-46A4-B711-3DF6B4269E73}" type="pres">
      <dgm:prSet presAssocID="{029FA08E-FD4E-4C6D-AB66-CBDD4F73380E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5660A683-6FBF-4077-A322-6CDB6373A161}" type="pres">
      <dgm:prSet presAssocID="{029FA08E-FD4E-4C6D-AB66-CBDD4F73380E}" presName="spaceRect" presStyleCnt="0"/>
      <dgm:spPr/>
    </dgm:pt>
    <dgm:pt modelId="{9E8C2A91-2F3B-4221-A5D3-11DC162D7586}" type="pres">
      <dgm:prSet presAssocID="{029FA08E-FD4E-4C6D-AB66-CBDD4F73380E}" presName="textRect" presStyleLbl="revTx" presStyleIdx="1" presStyleCnt="8">
        <dgm:presLayoutVars>
          <dgm:chMax val="1"/>
          <dgm:chPref val="1"/>
        </dgm:presLayoutVars>
      </dgm:prSet>
      <dgm:spPr/>
    </dgm:pt>
    <dgm:pt modelId="{241D71F0-0846-4F98-A249-95E0A638570F}" type="pres">
      <dgm:prSet presAssocID="{8EF86C7C-30A2-47E6-8D78-BE91D9EB1C29}" presName="sibTrans" presStyleCnt="0"/>
      <dgm:spPr/>
    </dgm:pt>
    <dgm:pt modelId="{B8AD4A4F-27A4-4795-86BF-4CFFC265DB22}" type="pres">
      <dgm:prSet presAssocID="{D8963D64-3FA7-4494-B362-B39643E96C93}" presName="compNode" presStyleCnt="0"/>
      <dgm:spPr/>
    </dgm:pt>
    <dgm:pt modelId="{B0E320FF-8182-49B8-8A57-ECAFDC59E584}" type="pres">
      <dgm:prSet presAssocID="{D8963D64-3FA7-4494-B362-B39643E96C93}" presName="iconBgRect" presStyleLbl="bgShp" presStyleIdx="2" presStyleCnt="8"/>
      <dgm:spPr/>
    </dgm:pt>
    <dgm:pt modelId="{89A340DF-1E67-4A47-BE0C-DAB24C4F28E0}" type="pres">
      <dgm:prSet presAssocID="{D8963D64-3FA7-4494-B362-B39643E96C93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af"/>
        </a:ext>
      </dgm:extLst>
    </dgm:pt>
    <dgm:pt modelId="{2678BAF6-BB7C-4810-91CF-BB4BDB5D0542}" type="pres">
      <dgm:prSet presAssocID="{D8963D64-3FA7-4494-B362-B39643E96C93}" presName="spaceRect" presStyleCnt="0"/>
      <dgm:spPr/>
    </dgm:pt>
    <dgm:pt modelId="{E4B059A7-0FA8-4CB2-B4BE-1A85717A42B7}" type="pres">
      <dgm:prSet presAssocID="{D8963D64-3FA7-4494-B362-B39643E96C93}" presName="textRect" presStyleLbl="revTx" presStyleIdx="2" presStyleCnt="8">
        <dgm:presLayoutVars>
          <dgm:chMax val="1"/>
          <dgm:chPref val="1"/>
        </dgm:presLayoutVars>
      </dgm:prSet>
      <dgm:spPr/>
    </dgm:pt>
    <dgm:pt modelId="{FD6E19B2-10A5-4015-A801-1D1D0DE78D86}" type="pres">
      <dgm:prSet presAssocID="{F611DB68-D172-4FAC-8E9F-70983C762EDC}" presName="sibTrans" presStyleCnt="0"/>
      <dgm:spPr/>
    </dgm:pt>
    <dgm:pt modelId="{625323E0-EDEB-4118-98BB-C0B88A7F6D4B}" type="pres">
      <dgm:prSet presAssocID="{21CB5B72-C341-4328-8509-FC11EDB82D01}" presName="compNode" presStyleCnt="0"/>
      <dgm:spPr/>
    </dgm:pt>
    <dgm:pt modelId="{8C49DE06-DCFE-4745-9D9D-2F990D8D162B}" type="pres">
      <dgm:prSet presAssocID="{21CB5B72-C341-4328-8509-FC11EDB82D01}" presName="iconBgRect" presStyleLbl="bgShp" presStyleIdx="3" presStyleCnt="8"/>
      <dgm:spPr/>
    </dgm:pt>
    <dgm:pt modelId="{D15332CE-2CC5-4C95-BB22-41BD0FE29E4C}" type="pres">
      <dgm:prSet presAssocID="{21CB5B72-C341-4328-8509-FC11EDB82D0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0F14A5CA-5A8A-425B-BD98-F204FCB10B7E}" type="pres">
      <dgm:prSet presAssocID="{21CB5B72-C341-4328-8509-FC11EDB82D01}" presName="spaceRect" presStyleCnt="0"/>
      <dgm:spPr/>
    </dgm:pt>
    <dgm:pt modelId="{83A15397-4A5A-43E0-B1B1-98F5E250E70E}" type="pres">
      <dgm:prSet presAssocID="{21CB5B72-C341-4328-8509-FC11EDB82D01}" presName="textRect" presStyleLbl="revTx" presStyleIdx="3" presStyleCnt="8">
        <dgm:presLayoutVars>
          <dgm:chMax val="1"/>
          <dgm:chPref val="1"/>
        </dgm:presLayoutVars>
      </dgm:prSet>
      <dgm:spPr/>
    </dgm:pt>
    <dgm:pt modelId="{8A1A89C8-44C0-4E21-9E5F-91D1ABAB90E7}" type="pres">
      <dgm:prSet presAssocID="{ED1A29F3-D2E5-4810-8D59-B5A8DE2DE096}" presName="sibTrans" presStyleCnt="0"/>
      <dgm:spPr/>
    </dgm:pt>
    <dgm:pt modelId="{103D1705-D62A-438D-AF41-5586C82E4608}" type="pres">
      <dgm:prSet presAssocID="{24020158-70BC-4EE0-8BA1-ABAEC882D697}" presName="compNode" presStyleCnt="0"/>
      <dgm:spPr/>
    </dgm:pt>
    <dgm:pt modelId="{C2B8AF3E-0E90-481F-B6F5-323553392D46}" type="pres">
      <dgm:prSet presAssocID="{24020158-70BC-4EE0-8BA1-ABAEC882D697}" presName="iconBgRect" presStyleLbl="bgShp" presStyleIdx="4" presStyleCnt="8"/>
      <dgm:spPr/>
    </dgm:pt>
    <dgm:pt modelId="{73FA169C-B132-4BAB-961D-881BAEAC72C3}" type="pres">
      <dgm:prSet presAssocID="{24020158-70BC-4EE0-8BA1-ABAEC882D697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phones"/>
        </a:ext>
      </dgm:extLst>
    </dgm:pt>
    <dgm:pt modelId="{30FB13EB-2E0F-4E2F-A613-6ADFD97AD18C}" type="pres">
      <dgm:prSet presAssocID="{24020158-70BC-4EE0-8BA1-ABAEC882D697}" presName="spaceRect" presStyleCnt="0"/>
      <dgm:spPr/>
    </dgm:pt>
    <dgm:pt modelId="{910101F6-5211-47EF-9DA9-E3FF5917C645}" type="pres">
      <dgm:prSet presAssocID="{24020158-70BC-4EE0-8BA1-ABAEC882D697}" presName="textRect" presStyleLbl="revTx" presStyleIdx="4" presStyleCnt="8">
        <dgm:presLayoutVars>
          <dgm:chMax val="1"/>
          <dgm:chPref val="1"/>
        </dgm:presLayoutVars>
      </dgm:prSet>
      <dgm:spPr/>
    </dgm:pt>
    <dgm:pt modelId="{B692BBC0-82DC-4287-BA54-49F8A469EA79}" type="pres">
      <dgm:prSet presAssocID="{AD6BCE05-7171-4675-97B9-E1672FD533EB}" presName="sibTrans" presStyleCnt="0"/>
      <dgm:spPr/>
    </dgm:pt>
    <dgm:pt modelId="{41C61CC0-930B-4617-A6E7-4FC6DDBD5DF0}" type="pres">
      <dgm:prSet presAssocID="{27046C1F-F092-4B63-95B1-CF79D0EA5013}" presName="compNode" presStyleCnt="0"/>
      <dgm:spPr/>
    </dgm:pt>
    <dgm:pt modelId="{D24E5F00-D5EC-4768-B697-C9B513F6F90D}" type="pres">
      <dgm:prSet presAssocID="{27046C1F-F092-4B63-95B1-CF79D0EA5013}" presName="iconBgRect" presStyleLbl="bgShp" presStyleIdx="5" presStyleCnt="8"/>
      <dgm:spPr/>
    </dgm:pt>
    <dgm:pt modelId="{58351C8A-47F4-4BE8-968E-B3148CB3D2A5}" type="pres">
      <dgm:prSet presAssocID="{27046C1F-F092-4B63-95B1-CF79D0EA5013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DEAC6669-83BE-4F91-B265-B218B6FD4363}" type="pres">
      <dgm:prSet presAssocID="{27046C1F-F092-4B63-95B1-CF79D0EA5013}" presName="spaceRect" presStyleCnt="0"/>
      <dgm:spPr/>
    </dgm:pt>
    <dgm:pt modelId="{88075530-6FAF-4B84-A17D-8296E154D687}" type="pres">
      <dgm:prSet presAssocID="{27046C1F-F092-4B63-95B1-CF79D0EA5013}" presName="textRect" presStyleLbl="revTx" presStyleIdx="5" presStyleCnt="8">
        <dgm:presLayoutVars>
          <dgm:chMax val="1"/>
          <dgm:chPref val="1"/>
        </dgm:presLayoutVars>
      </dgm:prSet>
      <dgm:spPr/>
    </dgm:pt>
    <dgm:pt modelId="{B4096427-EF51-471A-BB61-AC6BD21CF090}" type="pres">
      <dgm:prSet presAssocID="{6DAF664D-353E-4D26-A551-77D6D2FB707E}" presName="sibTrans" presStyleCnt="0"/>
      <dgm:spPr/>
    </dgm:pt>
    <dgm:pt modelId="{7C09D61A-C8D4-4704-B92E-E61C77EF9054}" type="pres">
      <dgm:prSet presAssocID="{509A7F44-12CE-4F93-B595-E7C7E935A1C3}" presName="compNode" presStyleCnt="0"/>
      <dgm:spPr/>
    </dgm:pt>
    <dgm:pt modelId="{0089041D-2E83-43F0-AB0C-600A92F62CCD}" type="pres">
      <dgm:prSet presAssocID="{509A7F44-12CE-4F93-B595-E7C7E935A1C3}" presName="iconBgRect" presStyleLbl="bgShp" presStyleIdx="6" presStyleCnt="8"/>
      <dgm:spPr/>
    </dgm:pt>
    <dgm:pt modelId="{6298FAE3-9EB9-4794-844C-22275F1379D9}" type="pres">
      <dgm:prSet presAssocID="{509A7F44-12CE-4F93-B595-E7C7E935A1C3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FEF4661A-20DD-4E21-95FA-A97B58EF87C8}" type="pres">
      <dgm:prSet presAssocID="{509A7F44-12CE-4F93-B595-E7C7E935A1C3}" presName="spaceRect" presStyleCnt="0"/>
      <dgm:spPr/>
    </dgm:pt>
    <dgm:pt modelId="{9C90C8A1-C11B-4D83-A23E-BC3EFF15B832}" type="pres">
      <dgm:prSet presAssocID="{509A7F44-12CE-4F93-B595-E7C7E935A1C3}" presName="textRect" presStyleLbl="revTx" presStyleIdx="6" presStyleCnt="8">
        <dgm:presLayoutVars>
          <dgm:chMax val="1"/>
          <dgm:chPref val="1"/>
        </dgm:presLayoutVars>
      </dgm:prSet>
      <dgm:spPr/>
    </dgm:pt>
    <dgm:pt modelId="{EE7930AA-EE33-40DB-80B9-F88E4A8F0460}" type="pres">
      <dgm:prSet presAssocID="{9A62403C-2F67-48F0-9D06-823AD216789B}" presName="sibTrans" presStyleCnt="0"/>
      <dgm:spPr/>
    </dgm:pt>
    <dgm:pt modelId="{20A28627-136E-4E67-9D7B-4638ADFEABE5}" type="pres">
      <dgm:prSet presAssocID="{1DAFBEEA-93FA-464A-A2CD-589E97ED3796}" presName="compNode" presStyleCnt="0"/>
      <dgm:spPr/>
    </dgm:pt>
    <dgm:pt modelId="{98BCBD16-C215-4E42-92FE-BB83FDE39C77}" type="pres">
      <dgm:prSet presAssocID="{1DAFBEEA-93FA-464A-A2CD-589E97ED3796}" presName="iconBgRect" presStyleLbl="bgShp" presStyleIdx="7" presStyleCnt="8"/>
      <dgm:spPr/>
    </dgm:pt>
    <dgm:pt modelId="{3A443704-110C-4D2C-974B-B5FEBF332123}" type="pres">
      <dgm:prSet presAssocID="{1DAFBEEA-93FA-464A-A2CD-589E97ED379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ey"/>
        </a:ext>
      </dgm:extLst>
    </dgm:pt>
    <dgm:pt modelId="{92CD932D-ED69-4412-899E-F684FCB7B573}" type="pres">
      <dgm:prSet presAssocID="{1DAFBEEA-93FA-464A-A2CD-589E97ED3796}" presName="spaceRect" presStyleCnt="0"/>
      <dgm:spPr/>
    </dgm:pt>
    <dgm:pt modelId="{F73EFBBA-EEE0-491B-A9CF-7D2346A74933}" type="pres">
      <dgm:prSet presAssocID="{1DAFBEEA-93FA-464A-A2CD-589E97ED379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02481E06-9207-4A56-870C-6AE63E7B4CFB}" srcId="{3B63C835-BC5C-4D7D-A559-A36782784A8C}" destId="{21CB5B72-C341-4328-8509-FC11EDB82D01}" srcOrd="3" destOrd="0" parTransId="{8746B2D4-BA2F-4775-956F-646B81EA9A9C}" sibTransId="{ED1A29F3-D2E5-4810-8D59-B5A8DE2DE096}"/>
    <dgm:cxn modelId="{9B6C1119-627E-400B-81E5-CADBBD01EEAE}" type="presOf" srcId="{3B63C835-BC5C-4D7D-A559-A36782784A8C}" destId="{774F4A38-18D5-4ACB-A1F7-41166B44D169}" srcOrd="0" destOrd="0" presId="urn:microsoft.com/office/officeart/2018/5/layout/IconCircleLabelList"/>
    <dgm:cxn modelId="{32CDBC1D-440C-4E54-92DE-8CB52D7BECF3}" srcId="{3B63C835-BC5C-4D7D-A559-A36782784A8C}" destId="{029FA08E-FD4E-4C6D-AB66-CBDD4F73380E}" srcOrd="1" destOrd="0" parTransId="{F3A48E3A-DF22-43DC-93D3-BE89E75C77B9}" sibTransId="{8EF86C7C-30A2-47E6-8D78-BE91D9EB1C29}"/>
    <dgm:cxn modelId="{19140A1E-39A0-4A87-B0EA-D0C46B4E993F}" srcId="{3B63C835-BC5C-4D7D-A559-A36782784A8C}" destId="{A89D9AFE-991B-405D-AEE6-657E13B6E518}" srcOrd="0" destOrd="0" parTransId="{E37E7D9B-A57B-41A4-95C3-147A070EB272}" sibTransId="{38602D08-5EFC-4633-B3F0-051831302CE8}"/>
    <dgm:cxn modelId="{3F7B082E-8CDF-4403-9A8B-803B02A03A74}" srcId="{3B63C835-BC5C-4D7D-A559-A36782784A8C}" destId="{509A7F44-12CE-4F93-B595-E7C7E935A1C3}" srcOrd="6" destOrd="0" parTransId="{D0D0FD82-68AA-417E-82FB-BFF8E5BDE9F7}" sibTransId="{9A62403C-2F67-48F0-9D06-823AD216789B}"/>
    <dgm:cxn modelId="{0C2A3D37-39D0-4ED8-8EF0-F3CF2851713E}" type="presOf" srcId="{A89D9AFE-991B-405D-AEE6-657E13B6E518}" destId="{45CDB60F-9F99-412F-A301-9684DBE8C0CF}" srcOrd="0" destOrd="0" presId="urn:microsoft.com/office/officeart/2018/5/layout/IconCircleLabelList"/>
    <dgm:cxn modelId="{090C083C-FD22-4A59-BBD4-9E1ABE08562D}" type="presOf" srcId="{509A7F44-12CE-4F93-B595-E7C7E935A1C3}" destId="{9C90C8A1-C11B-4D83-A23E-BC3EFF15B832}" srcOrd="0" destOrd="0" presId="urn:microsoft.com/office/officeart/2018/5/layout/IconCircleLabelList"/>
    <dgm:cxn modelId="{C35A3B3D-F2B7-4074-909E-123A83A4FA8C}" type="presOf" srcId="{27046C1F-F092-4B63-95B1-CF79D0EA5013}" destId="{88075530-6FAF-4B84-A17D-8296E154D687}" srcOrd="0" destOrd="0" presId="urn:microsoft.com/office/officeart/2018/5/layout/IconCircleLabelList"/>
    <dgm:cxn modelId="{03560E47-E561-4C5F-A49A-438633101189}" type="presOf" srcId="{24020158-70BC-4EE0-8BA1-ABAEC882D697}" destId="{910101F6-5211-47EF-9DA9-E3FF5917C645}" srcOrd="0" destOrd="0" presId="urn:microsoft.com/office/officeart/2018/5/layout/IconCircleLabelList"/>
    <dgm:cxn modelId="{FD336164-717E-4133-8F68-C9F06E440C17}" srcId="{3B63C835-BC5C-4D7D-A559-A36782784A8C}" destId="{24020158-70BC-4EE0-8BA1-ABAEC882D697}" srcOrd="4" destOrd="0" parTransId="{BCDAFCA0-F62D-4DF3-97C9-498C2AA549D6}" sibTransId="{AD6BCE05-7171-4675-97B9-E1672FD533EB}"/>
    <dgm:cxn modelId="{6C1F8A96-95B9-4F67-A8EE-8E565D5A4A83}" srcId="{3B63C835-BC5C-4D7D-A559-A36782784A8C}" destId="{27046C1F-F092-4B63-95B1-CF79D0EA5013}" srcOrd="5" destOrd="0" parTransId="{21E799BF-96EF-4F9C-AA6C-2679AEECC5E8}" sibTransId="{6DAF664D-353E-4D26-A551-77D6D2FB707E}"/>
    <dgm:cxn modelId="{89BD6BAB-7190-4189-A454-878D8DE62A34}" type="presOf" srcId="{D8963D64-3FA7-4494-B362-B39643E96C93}" destId="{E4B059A7-0FA8-4CB2-B4BE-1A85717A42B7}" srcOrd="0" destOrd="0" presId="urn:microsoft.com/office/officeart/2018/5/layout/IconCircleLabelList"/>
    <dgm:cxn modelId="{C08083AC-7B88-4AE1-84E4-88292EB9E099}" type="presOf" srcId="{21CB5B72-C341-4328-8509-FC11EDB82D01}" destId="{83A15397-4A5A-43E0-B1B1-98F5E250E70E}" srcOrd="0" destOrd="0" presId="urn:microsoft.com/office/officeart/2018/5/layout/IconCircleLabelList"/>
    <dgm:cxn modelId="{B5F42FB0-AD53-41B4-806C-52536F61119C}" srcId="{3B63C835-BC5C-4D7D-A559-A36782784A8C}" destId="{1DAFBEEA-93FA-464A-A2CD-589E97ED3796}" srcOrd="7" destOrd="0" parTransId="{B68A7B4B-90E1-4CBB-8145-99A52030E62D}" sibTransId="{878EF484-92DF-45B0-BA0D-99201F925A74}"/>
    <dgm:cxn modelId="{288D05CB-E8E8-4FDC-94E6-27D94D438C09}" srcId="{3B63C835-BC5C-4D7D-A559-A36782784A8C}" destId="{D8963D64-3FA7-4494-B362-B39643E96C93}" srcOrd="2" destOrd="0" parTransId="{7E1E9F24-89D8-47D7-995B-3F9C233BF446}" sibTransId="{F611DB68-D172-4FAC-8E9F-70983C762EDC}"/>
    <dgm:cxn modelId="{D7EC08D8-78B9-45E2-8786-FB6E2CE18C86}" type="presOf" srcId="{1DAFBEEA-93FA-464A-A2CD-589E97ED3796}" destId="{F73EFBBA-EEE0-491B-A9CF-7D2346A74933}" srcOrd="0" destOrd="0" presId="urn:microsoft.com/office/officeart/2018/5/layout/IconCircleLabelList"/>
    <dgm:cxn modelId="{9170DFEE-DBA5-4C67-8281-91E978FECE29}" type="presOf" srcId="{029FA08E-FD4E-4C6D-AB66-CBDD4F73380E}" destId="{9E8C2A91-2F3B-4221-A5D3-11DC162D7586}" srcOrd="0" destOrd="0" presId="urn:microsoft.com/office/officeart/2018/5/layout/IconCircleLabelList"/>
    <dgm:cxn modelId="{8AC795BC-CB14-45B4-BA4F-FD5097B9ACC1}" type="presParOf" srcId="{774F4A38-18D5-4ACB-A1F7-41166B44D169}" destId="{E7E6740E-D07C-4450-A94B-0028A4A2CE19}" srcOrd="0" destOrd="0" presId="urn:microsoft.com/office/officeart/2018/5/layout/IconCircleLabelList"/>
    <dgm:cxn modelId="{2ABC59F8-BB1D-41AC-A363-E8B60054C4D9}" type="presParOf" srcId="{E7E6740E-D07C-4450-A94B-0028A4A2CE19}" destId="{B0EB5E1D-7130-4D2D-A4FE-CF7C01EC0452}" srcOrd="0" destOrd="0" presId="urn:microsoft.com/office/officeart/2018/5/layout/IconCircleLabelList"/>
    <dgm:cxn modelId="{2249026E-E22C-493C-98B3-3C8C37B47B6D}" type="presParOf" srcId="{E7E6740E-D07C-4450-A94B-0028A4A2CE19}" destId="{DEEFA66C-A78F-41A2-A3CC-8B6F3FC6C4C6}" srcOrd="1" destOrd="0" presId="urn:microsoft.com/office/officeart/2018/5/layout/IconCircleLabelList"/>
    <dgm:cxn modelId="{3619FF74-3CBF-4D01-9AFC-545FC95E5EBA}" type="presParOf" srcId="{E7E6740E-D07C-4450-A94B-0028A4A2CE19}" destId="{2E61440A-B4CC-4097-9A79-DAB4EBC7A00B}" srcOrd="2" destOrd="0" presId="urn:microsoft.com/office/officeart/2018/5/layout/IconCircleLabelList"/>
    <dgm:cxn modelId="{7BF033C7-FA02-46EB-8F42-7942BE8F6DC6}" type="presParOf" srcId="{E7E6740E-D07C-4450-A94B-0028A4A2CE19}" destId="{45CDB60F-9F99-412F-A301-9684DBE8C0CF}" srcOrd="3" destOrd="0" presId="urn:microsoft.com/office/officeart/2018/5/layout/IconCircleLabelList"/>
    <dgm:cxn modelId="{BBE43149-EF7B-420A-8560-4F6AD3341365}" type="presParOf" srcId="{774F4A38-18D5-4ACB-A1F7-41166B44D169}" destId="{F438E12F-3A17-4793-BD2F-4B9322594CF0}" srcOrd="1" destOrd="0" presId="urn:microsoft.com/office/officeart/2018/5/layout/IconCircleLabelList"/>
    <dgm:cxn modelId="{9464BEF4-8373-4D88-9280-CFE40AF770A3}" type="presParOf" srcId="{774F4A38-18D5-4ACB-A1F7-41166B44D169}" destId="{77BA2B19-CB1E-47FE-939C-892B2CCF2ACC}" srcOrd="2" destOrd="0" presId="urn:microsoft.com/office/officeart/2018/5/layout/IconCircleLabelList"/>
    <dgm:cxn modelId="{A7CD8199-E2F5-4950-AFDD-9A552A272A0D}" type="presParOf" srcId="{77BA2B19-CB1E-47FE-939C-892B2CCF2ACC}" destId="{F371BBEE-CA75-4C03-B188-6A4A6BA7FA9F}" srcOrd="0" destOrd="0" presId="urn:microsoft.com/office/officeart/2018/5/layout/IconCircleLabelList"/>
    <dgm:cxn modelId="{51CC5BCF-59EF-4738-8EC9-1FA5C18DD078}" type="presParOf" srcId="{77BA2B19-CB1E-47FE-939C-892B2CCF2ACC}" destId="{03448638-381C-46A4-B711-3DF6B4269E73}" srcOrd="1" destOrd="0" presId="urn:microsoft.com/office/officeart/2018/5/layout/IconCircleLabelList"/>
    <dgm:cxn modelId="{C94D5FA5-1957-46D1-832F-7EC15BCB3005}" type="presParOf" srcId="{77BA2B19-CB1E-47FE-939C-892B2CCF2ACC}" destId="{5660A683-6FBF-4077-A322-6CDB6373A161}" srcOrd="2" destOrd="0" presId="urn:microsoft.com/office/officeart/2018/5/layout/IconCircleLabelList"/>
    <dgm:cxn modelId="{38FBC2B7-9D26-432A-9B3F-0EA59D37B1EB}" type="presParOf" srcId="{77BA2B19-CB1E-47FE-939C-892B2CCF2ACC}" destId="{9E8C2A91-2F3B-4221-A5D3-11DC162D7586}" srcOrd="3" destOrd="0" presId="urn:microsoft.com/office/officeart/2018/5/layout/IconCircleLabelList"/>
    <dgm:cxn modelId="{D8752C69-881E-4D0A-A837-60E6FC4FC04F}" type="presParOf" srcId="{774F4A38-18D5-4ACB-A1F7-41166B44D169}" destId="{241D71F0-0846-4F98-A249-95E0A638570F}" srcOrd="3" destOrd="0" presId="urn:microsoft.com/office/officeart/2018/5/layout/IconCircleLabelList"/>
    <dgm:cxn modelId="{2BD6FBA0-271A-4A09-A1BD-10F2BD24091D}" type="presParOf" srcId="{774F4A38-18D5-4ACB-A1F7-41166B44D169}" destId="{B8AD4A4F-27A4-4795-86BF-4CFFC265DB22}" srcOrd="4" destOrd="0" presId="urn:microsoft.com/office/officeart/2018/5/layout/IconCircleLabelList"/>
    <dgm:cxn modelId="{841F5715-96E5-4CAB-A757-BC068F363881}" type="presParOf" srcId="{B8AD4A4F-27A4-4795-86BF-4CFFC265DB22}" destId="{B0E320FF-8182-49B8-8A57-ECAFDC59E584}" srcOrd="0" destOrd="0" presId="urn:microsoft.com/office/officeart/2018/5/layout/IconCircleLabelList"/>
    <dgm:cxn modelId="{CACE6EA3-B3B3-4A11-A2F1-65788B8EC1DB}" type="presParOf" srcId="{B8AD4A4F-27A4-4795-86BF-4CFFC265DB22}" destId="{89A340DF-1E67-4A47-BE0C-DAB24C4F28E0}" srcOrd="1" destOrd="0" presId="urn:microsoft.com/office/officeart/2018/5/layout/IconCircleLabelList"/>
    <dgm:cxn modelId="{57608529-6C7C-480B-8285-37DF121C72CA}" type="presParOf" srcId="{B8AD4A4F-27A4-4795-86BF-4CFFC265DB22}" destId="{2678BAF6-BB7C-4810-91CF-BB4BDB5D0542}" srcOrd="2" destOrd="0" presId="urn:microsoft.com/office/officeart/2018/5/layout/IconCircleLabelList"/>
    <dgm:cxn modelId="{981AA68B-9559-43D5-A11F-B23497EC04B7}" type="presParOf" srcId="{B8AD4A4F-27A4-4795-86BF-4CFFC265DB22}" destId="{E4B059A7-0FA8-4CB2-B4BE-1A85717A42B7}" srcOrd="3" destOrd="0" presId="urn:microsoft.com/office/officeart/2018/5/layout/IconCircleLabelList"/>
    <dgm:cxn modelId="{883BBBEF-E89B-427F-9154-C953BAB9B44A}" type="presParOf" srcId="{774F4A38-18D5-4ACB-A1F7-41166B44D169}" destId="{FD6E19B2-10A5-4015-A801-1D1D0DE78D86}" srcOrd="5" destOrd="0" presId="urn:microsoft.com/office/officeart/2018/5/layout/IconCircleLabelList"/>
    <dgm:cxn modelId="{DBD5E87B-A64D-4DD2-9FB7-4251FD8890A9}" type="presParOf" srcId="{774F4A38-18D5-4ACB-A1F7-41166B44D169}" destId="{625323E0-EDEB-4118-98BB-C0B88A7F6D4B}" srcOrd="6" destOrd="0" presId="urn:microsoft.com/office/officeart/2018/5/layout/IconCircleLabelList"/>
    <dgm:cxn modelId="{82AE9E6A-29F6-4998-8613-F95AB31B0617}" type="presParOf" srcId="{625323E0-EDEB-4118-98BB-C0B88A7F6D4B}" destId="{8C49DE06-DCFE-4745-9D9D-2F990D8D162B}" srcOrd="0" destOrd="0" presId="urn:microsoft.com/office/officeart/2018/5/layout/IconCircleLabelList"/>
    <dgm:cxn modelId="{013D5DBF-9E25-4431-A990-9157E8E1F506}" type="presParOf" srcId="{625323E0-EDEB-4118-98BB-C0B88A7F6D4B}" destId="{D15332CE-2CC5-4C95-BB22-41BD0FE29E4C}" srcOrd="1" destOrd="0" presId="urn:microsoft.com/office/officeart/2018/5/layout/IconCircleLabelList"/>
    <dgm:cxn modelId="{4438AD5D-D5C8-4AC6-BDCB-8FFF9F3DF774}" type="presParOf" srcId="{625323E0-EDEB-4118-98BB-C0B88A7F6D4B}" destId="{0F14A5CA-5A8A-425B-BD98-F204FCB10B7E}" srcOrd="2" destOrd="0" presId="urn:microsoft.com/office/officeart/2018/5/layout/IconCircleLabelList"/>
    <dgm:cxn modelId="{6F114FC1-9BB5-42DA-BF70-2D120FB03566}" type="presParOf" srcId="{625323E0-EDEB-4118-98BB-C0B88A7F6D4B}" destId="{83A15397-4A5A-43E0-B1B1-98F5E250E70E}" srcOrd="3" destOrd="0" presId="urn:microsoft.com/office/officeart/2018/5/layout/IconCircleLabelList"/>
    <dgm:cxn modelId="{419E8053-642B-4ABD-9C7C-5E063F89692D}" type="presParOf" srcId="{774F4A38-18D5-4ACB-A1F7-41166B44D169}" destId="{8A1A89C8-44C0-4E21-9E5F-91D1ABAB90E7}" srcOrd="7" destOrd="0" presId="urn:microsoft.com/office/officeart/2018/5/layout/IconCircleLabelList"/>
    <dgm:cxn modelId="{A300BBB2-B642-4375-912B-EA04ED705645}" type="presParOf" srcId="{774F4A38-18D5-4ACB-A1F7-41166B44D169}" destId="{103D1705-D62A-438D-AF41-5586C82E4608}" srcOrd="8" destOrd="0" presId="urn:microsoft.com/office/officeart/2018/5/layout/IconCircleLabelList"/>
    <dgm:cxn modelId="{91250D7D-B88C-4C9D-9335-9E79979A0D0B}" type="presParOf" srcId="{103D1705-D62A-438D-AF41-5586C82E4608}" destId="{C2B8AF3E-0E90-481F-B6F5-323553392D46}" srcOrd="0" destOrd="0" presId="urn:microsoft.com/office/officeart/2018/5/layout/IconCircleLabelList"/>
    <dgm:cxn modelId="{E2A50563-5A13-406B-8CEE-C3C035B3AB8B}" type="presParOf" srcId="{103D1705-D62A-438D-AF41-5586C82E4608}" destId="{73FA169C-B132-4BAB-961D-881BAEAC72C3}" srcOrd="1" destOrd="0" presId="urn:microsoft.com/office/officeart/2018/5/layout/IconCircleLabelList"/>
    <dgm:cxn modelId="{DAAEFD74-7F51-441C-8699-FD48B11E7601}" type="presParOf" srcId="{103D1705-D62A-438D-AF41-5586C82E4608}" destId="{30FB13EB-2E0F-4E2F-A613-6ADFD97AD18C}" srcOrd="2" destOrd="0" presId="urn:microsoft.com/office/officeart/2018/5/layout/IconCircleLabelList"/>
    <dgm:cxn modelId="{07C74685-4A3B-4C22-8715-62F7812D7673}" type="presParOf" srcId="{103D1705-D62A-438D-AF41-5586C82E4608}" destId="{910101F6-5211-47EF-9DA9-E3FF5917C645}" srcOrd="3" destOrd="0" presId="urn:microsoft.com/office/officeart/2018/5/layout/IconCircleLabelList"/>
    <dgm:cxn modelId="{3500006D-151E-4A8E-BBB4-362C38FADAC2}" type="presParOf" srcId="{774F4A38-18D5-4ACB-A1F7-41166B44D169}" destId="{B692BBC0-82DC-4287-BA54-49F8A469EA79}" srcOrd="9" destOrd="0" presId="urn:microsoft.com/office/officeart/2018/5/layout/IconCircleLabelList"/>
    <dgm:cxn modelId="{A84376F3-C10D-47C2-9E3F-A56AA9045434}" type="presParOf" srcId="{774F4A38-18D5-4ACB-A1F7-41166B44D169}" destId="{41C61CC0-930B-4617-A6E7-4FC6DDBD5DF0}" srcOrd="10" destOrd="0" presId="urn:microsoft.com/office/officeart/2018/5/layout/IconCircleLabelList"/>
    <dgm:cxn modelId="{377126C2-AA30-41D2-9422-704FBA076297}" type="presParOf" srcId="{41C61CC0-930B-4617-A6E7-4FC6DDBD5DF0}" destId="{D24E5F00-D5EC-4768-B697-C9B513F6F90D}" srcOrd="0" destOrd="0" presId="urn:microsoft.com/office/officeart/2018/5/layout/IconCircleLabelList"/>
    <dgm:cxn modelId="{9F1E38BB-D36E-4294-8E47-53ABF73E8590}" type="presParOf" srcId="{41C61CC0-930B-4617-A6E7-4FC6DDBD5DF0}" destId="{58351C8A-47F4-4BE8-968E-B3148CB3D2A5}" srcOrd="1" destOrd="0" presId="urn:microsoft.com/office/officeart/2018/5/layout/IconCircleLabelList"/>
    <dgm:cxn modelId="{8246052E-AF33-4823-8065-75580D79D15F}" type="presParOf" srcId="{41C61CC0-930B-4617-A6E7-4FC6DDBD5DF0}" destId="{DEAC6669-83BE-4F91-B265-B218B6FD4363}" srcOrd="2" destOrd="0" presId="urn:microsoft.com/office/officeart/2018/5/layout/IconCircleLabelList"/>
    <dgm:cxn modelId="{241130A3-4A94-47EB-8503-39CF15D00E49}" type="presParOf" srcId="{41C61CC0-930B-4617-A6E7-4FC6DDBD5DF0}" destId="{88075530-6FAF-4B84-A17D-8296E154D687}" srcOrd="3" destOrd="0" presId="urn:microsoft.com/office/officeart/2018/5/layout/IconCircleLabelList"/>
    <dgm:cxn modelId="{C959F8C5-B93B-4B7B-A064-BC5137D9DB5A}" type="presParOf" srcId="{774F4A38-18D5-4ACB-A1F7-41166B44D169}" destId="{B4096427-EF51-471A-BB61-AC6BD21CF090}" srcOrd="11" destOrd="0" presId="urn:microsoft.com/office/officeart/2018/5/layout/IconCircleLabelList"/>
    <dgm:cxn modelId="{29F48194-EC34-4D4F-82B3-FC1FA9B8C792}" type="presParOf" srcId="{774F4A38-18D5-4ACB-A1F7-41166B44D169}" destId="{7C09D61A-C8D4-4704-B92E-E61C77EF9054}" srcOrd="12" destOrd="0" presId="urn:microsoft.com/office/officeart/2018/5/layout/IconCircleLabelList"/>
    <dgm:cxn modelId="{9BB5774D-0237-4AE8-8F6E-E4E0A34B932F}" type="presParOf" srcId="{7C09D61A-C8D4-4704-B92E-E61C77EF9054}" destId="{0089041D-2E83-43F0-AB0C-600A92F62CCD}" srcOrd="0" destOrd="0" presId="urn:microsoft.com/office/officeart/2018/5/layout/IconCircleLabelList"/>
    <dgm:cxn modelId="{3D19E4FD-7EF1-4435-87FB-882E4EA38359}" type="presParOf" srcId="{7C09D61A-C8D4-4704-B92E-E61C77EF9054}" destId="{6298FAE3-9EB9-4794-844C-22275F1379D9}" srcOrd="1" destOrd="0" presId="urn:microsoft.com/office/officeart/2018/5/layout/IconCircleLabelList"/>
    <dgm:cxn modelId="{2D3666DA-A9F7-4F9F-B7D3-734108E1F003}" type="presParOf" srcId="{7C09D61A-C8D4-4704-B92E-E61C77EF9054}" destId="{FEF4661A-20DD-4E21-95FA-A97B58EF87C8}" srcOrd="2" destOrd="0" presId="urn:microsoft.com/office/officeart/2018/5/layout/IconCircleLabelList"/>
    <dgm:cxn modelId="{F6A208D8-DF00-46C2-AEC1-D16FE9594541}" type="presParOf" srcId="{7C09D61A-C8D4-4704-B92E-E61C77EF9054}" destId="{9C90C8A1-C11B-4D83-A23E-BC3EFF15B832}" srcOrd="3" destOrd="0" presId="urn:microsoft.com/office/officeart/2018/5/layout/IconCircleLabelList"/>
    <dgm:cxn modelId="{502D9688-8F02-41F4-9654-532FFB7B278F}" type="presParOf" srcId="{774F4A38-18D5-4ACB-A1F7-41166B44D169}" destId="{EE7930AA-EE33-40DB-80B9-F88E4A8F0460}" srcOrd="13" destOrd="0" presId="urn:microsoft.com/office/officeart/2018/5/layout/IconCircleLabelList"/>
    <dgm:cxn modelId="{C3A765E7-7CF8-4AA5-9DAC-47E24C2676AD}" type="presParOf" srcId="{774F4A38-18D5-4ACB-A1F7-41166B44D169}" destId="{20A28627-136E-4E67-9D7B-4638ADFEABE5}" srcOrd="14" destOrd="0" presId="urn:microsoft.com/office/officeart/2018/5/layout/IconCircleLabelList"/>
    <dgm:cxn modelId="{2A8C7874-CFE3-4728-B0BE-9B39AFBDBB2D}" type="presParOf" srcId="{20A28627-136E-4E67-9D7B-4638ADFEABE5}" destId="{98BCBD16-C215-4E42-92FE-BB83FDE39C77}" srcOrd="0" destOrd="0" presId="urn:microsoft.com/office/officeart/2018/5/layout/IconCircleLabelList"/>
    <dgm:cxn modelId="{87AACFF1-A675-4D15-A70B-DC6E96681569}" type="presParOf" srcId="{20A28627-136E-4E67-9D7B-4638ADFEABE5}" destId="{3A443704-110C-4D2C-974B-B5FEBF332123}" srcOrd="1" destOrd="0" presId="urn:microsoft.com/office/officeart/2018/5/layout/IconCircleLabelList"/>
    <dgm:cxn modelId="{D616D8AF-1B79-4173-A384-B04AB16B34AE}" type="presParOf" srcId="{20A28627-136E-4E67-9D7B-4638ADFEABE5}" destId="{92CD932D-ED69-4412-899E-F684FCB7B573}" srcOrd="2" destOrd="0" presId="urn:microsoft.com/office/officeart/2018/5/layout/IconCircleLabelList"/>
    <dgm:cxn modelId="{0005B801-37E7-468B-B7F5-D15FBA93E95F}" type="presParOf" srcId="{20A28627-136E-4E67-9D7B-4638ADFEABE5}" destId="{F73EFBBA-EEE0-491B-A9CF-7D2346A7493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6649F5-B01E-4C14-BB61-3FA485F58B0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639607-8C42-4985-B96F-2374A32B8636}">
      <dgm:prSet/>
      <dgm:spPr/>
      <dgm:t>
        <a:bodyPr/>
        <a:lstStyle/>
        <a:p>
          <a:r>
            <a:rPr lang="en-US"/>
            <a:t>Mentimeter</a:t>
          </a:r>
        </a:p>
      </dgm:t>
    </dgm:pt>
    <dgm:pt modelId="{998AA3B5-B10B-4718-9E05-6EFD9EA3B16A}" type="parTrans" cxnId="{DBE7114A-4D07-4D42-9269-AF005D7BDA71}">
      <dgm:prSet/>
      <dgm:spPr/>
      <dgm:t>
        <a:bodyPr/>
        <a:lstStyle/>
        <a:p>
          <a:endParaRPr lang="en-US"/>
        </a:p>
      </dgm:t>
    </dgm:pt>
    <dgm:pt modelId="{B22738A7-0413-469F-A6FB-6AEE06B288D6}" type="sibTrans" cxnId="{DBE7114A-4D07-4D42-9269-AF005D7BDA71}">
      <dgm:prSet/>
      <dgm:spPr/>
      <dgm:t>
        <a:bodyPr/>
        <a:lstStyle/>
        <a:p>
          <a:endParaRPr lang="en-US"/>
        </a:p>
      </dgm:t>
    </dgm:pt>
    <dgm:pt modelId="{A727EB3C-4E72-4DE0-9B06-8FAA52BCB030}">
      <dgm:prSet/>
      <dgm:spPr/>
      <dgm:t>
        <a:bodyPr/>
        <a:lstStyle/>
        <a:p>
          <a:r>
            <a:rPr lang="en-US" dirty="0"/>
            <a:t>Kahoot</a:t>
          </a:r>
        </a:p>
      </dgm:t>
    </dgm:pt>
    <dgm:pt modelId="{E000B61A-0146-43D8-89C4-BB7D92CD2166}" type="parTrans" cxnId="{FDFA9332-2BB3-4359-983A-4C7ED6845E9C}">
      <dgm:prSet/>
      <dgm:spPr/>
      <dgm:t>
        <a:bodyPr/>
        <a:lstStyle/>
        <a:p>
          <a:endParaRPr lang="en-US"/>
        </a:p>
      </dgm:t>
    </dgm:pt>
    <dgm:pt modelId="{14F2FE69-8C37-4AB8-84E1-910B2E110CA9}" type="sibTrans" cxnId="{FDFA9332-2BB3-4359-983A-4C7ED6845E9C}">
      <dgm:prSet/>
      <dgm:spPr/>
      <dgm:t>
        <a:bodyPr/>
        <a:lstStyle/>
        <a:p>
          <a:endParaRPr lang="en-US"/>
        </a:p>
      </dgm:t>
    </dgm:pt>
    <dgm:pt modelId="{8E53BD29-1CC9-4AE4-9D37-2735ACC699B7}">
      <dgm:prSet/>
      <dgm:spPr/>
      <dgm:t>
        <a:bodyPr/>
        <a:lstStyle/>
        <a:p>
          <a:r>
            <a:rPr lang="en-US" dirty="0"/>
            <a:t>Padlet</a:t>
          </a:r>
        </a:p>
      </dgm:t>
    </dgm:pt>
    <dgm:pt modelId="{F0A77B4D-8FDA-445C-8ABA-059BCE589FB0}" type="parTrans" cxnId="{541A243B-DC3C-4BF9-B327-E59B6AA18E60}">
      <dgm:prSet/>
      <dgm:spPr/>
      <dgm:t>
        <a:bodyPr/>
        <a:lstStyle/>
        <a:p>
          <a:endParaRPr lang="en-US"/>
        </a:p>
      </dgm:t>
    </dgm:pt>
    <dgm:pt modelId="{59A9EA7E-CC56-492C-8050-EB890DDF02FC}" type="sibTrans" cxnId="{541A243B-DC3C-4BF9-B327-E59B6AA18E60}">
      <dgm:prSet/>
      <dgm:spPr/>
      <dgm:t>
        <a:bodyPr/>
        <a:lstStyle/>
        <a:p>
          <a:endParaRPr lang="en-US"/>
        </a:p>
      </dgm:t>
    </dgm:pt>
    <dgm:pt modelId="{4E512FA0-76D8-4421-A869-9A3DD277DCE6}">
      <dgm:prSet/>
      <dgm:spPr/>
      <dgm:t>
        <a:bodyPr/>
        <a:lstStyle/>
        <a:p>
          <a:r>
            <a:rPr lang="en-US" dirty="0"/>
            <a:t>Flipgrid</a:t>
          </a:r>
        </a:p>
      </dgm:t>
    </dgm:pt>
    <dgm:pt modelId="{9E950626-749C-4883-9AF4-8C574E181302}" type="parTrans" cxnId="{CDA0E287-E269-4267-A162-C2383D11E786}">
      <dgm:prSet/>
      <dgm:spPr/>
      <dgm:t>
        <a:bodyPr/>
        <a:lstStyle/>
        <a:p>
          <a:endParaRPr lang="en-US"/>
        </a:p>
      </dgm:t>
    </dgm:pt>
    <dgm:pt modelId="{6AB04D0B-96B0-4A18-A754-20D3DE1DA2D6}" type="sibTrans" cxnId="{CDA0E287-E269-4267-A162-C2383D11E786}">
      <dgm:prSet/>
      <dgm:spPr/>
      <dgm:t>
        <a:bodyPr/>
        <a:lstStyle/>
        <a:p>
          <a:endParaRPr lang="en-US"/>
        </a:p>
      </dgm:t>
    </dgm:pt>
    <dgm:pt modelId="{0152F8D0-D9F9-4147-ABF0-55F00905BD56}">
      <dgm:prSet/>
      <dgm:spPr/>
      <dgm:t>
        <a:bodyPr/>
        <a:lstStyle/>
        <a:p>
          <a:r>
            <a:rPr lang="en-US"/>
            <a:t>Nearpod</a:t>
          </a:r>
        </a:p>
      </dgm:t>
    </dgm:pt>
    <dgm:pt modelId="{7065A96E-244D-4A20-9D82-22D5B554784C}" type="parTrans" cxnId="{BBBC29DA-2D98-4D62-9C5C-5ABBDD9C15B2}">
      <dgm:prSet/>
      <dgm:spPr/>
      <dgm:t>
        <a:bodyPr/>
        <a:lstStyle/>
        <a:p>
          <a:endParaRPr lang="en-US"/>
        </a:p>
      </dgm:t>
    </dgm:pt>
    <dgm:pt modelId="{1EFD8DA9-CEFF-45B3-B760-2D531BB8F498}" type="sibTrans" cxnId="{BBBC29DA-2D98-4D62-9C5C-5ABBDD9C15B2}">
      <dgm:prSet/>
      <dgm:spPr/>
      <dgm:t>
        <a:bodyPr/>
        <a:lstStyle/>
        <a:p>
          <a:endParaRPr lang="en-US"/>
        </a:p>
      </dgm:t>
    </dgm:pt>
    <dgm:pt modelId="{01BB2D49-05E9-48A8-8C29-8C5A0C7C9CC7}">
      <dgm:prSet/>
      <dgm:spPr/>
      <dgm:t>
        <a:bodyPr/>
        <a:lstStyle/>
        <a:p>
          <a:r>
            <a:rPr lang="en-US" dirty="0"/>
            <a:t>TED Talks</a:t>
          </a:r>
        </a:p>
      </dgm:t>
    </dgm:pt>
    <dgm:pt modelId="{C8CB217A-7E60-4B52-9BCF-3C45DA559317}" type="parTrans" cxnId="{CBFB5B69-7FE8-4E90-9A5C-97254F35A670}">
      <dgm:prSet/>
      <dgm:spPr/>
      <dgm:t>
        <a:bodyPr/>
        <a:lstStyle/>
        <a:p>
          <a:endParaRPr lang="en-US"/>
        </a:p>
      </dgm:t>
    </dgm:pt>
    <dgm:pt modelId="{03C38DD0-0E06-44E5-A167-6B7FE8792EC8}" type="sibTrans" cxnId="{CBFB5B69-7FE8-4E90-9A5C-97254F35A670}">
      <dgm:prSet/>
      <dgm:spPr/>
      <dgm:t>
        <a:bodyPr/>
        <a:lstStyle/>
        <a:p>
          <a:endParaRPr lang="en-US"/>
        </a:p>
      </dgm:t>
    </dgm:pt>
    <dgm:pt modelId="{DA188046-29DC-477D-B143-A6D71211C58A}">
      <dgm:prSet/>
      <dgm:spPr/>
      <dgm:t>
        <a:bodyPr/>
        <a:lstStyle/>
        <a:p>
          <a:r>
            <a:rPr lang="en-US"/>
            <a:t>You Tube Videos</a:t>
          </a:r>
        </a:p>
      </dgm:t>
    </dgm:pt>
    <dgm:pt modelId="{EB74C717-5BBC-43CF-8A68-1AC73A309CE6}" type="parTrans" cxnId="{64B85263-21AD-4B93-86B4-DF9D6837C774}">
      <dgm:prSet/>
      <dgm:spPr/>
      <dgm:t>
        <a:bodyPr/>
        <a:lstStyle/>
        <a:p>
          <a:endParaRPr lang="en-US"/>
        </a:p>
      </dgm:t>
    </dgm:pt>
    <dgm:pt modelId="{B0212761-89C4-4249-BEE0-7B521D7BA20B}" type="sibTrans" cxnId="{64B85263-21AD-4B93-86B4-DF9D6837C774}">
      <dgm:prSet/>
      <dgm:spPr/>
      <dgm:t>
        <a:bodyPr/>
        <a:lstStyle/>
        <a:p>
          <a:endParaRPr lang="en-US"/>
        </a:p>
      </dgm:t>
    </dgm:pt>
    <dgm:pt modelId="{3CA93357-0640-48E7-95A1-3DFCB8E492E9}">
      <dgm:prSet/>
      <dgm:spPr/>
      <dgm:t>
        <a:bodyPr/>
        <a:lstStyle/>
        <a:p>
          <a:r>
            <a:rPr lang="en-US"/>
            <a:t>FB Groups</a:t>
          </a:r>
        </a:p>
      </dgm:t>
    </dgm:pt>
    <dgm:pt modelId="{F98FA1A7-9CF5-4761-8700-7E7DA895BF8A}" type="parTrans" cxnId="{D07A9C8D-79ED-4F1A-A217-DEAEE6B58B2F}">
      <dgm:prSet/>
      <dgm:spPr/>
      <dgm:t>
        <a:bodyPr/>
        <a:lstStyle/>
        <a:p>
          <a:endParaRPr lang="en-US"/>
        </a:p>
      </dgm:t>
    </dgm:pt>
    <dgm:pt modelId="{3B338CA4-5B58-483F-A971-A25A0D38FC43}" type="sibTrans" cxnId="{D07A9C8D-79ED-4F1A-A217-DEAEE6B58B2F}">
      <dgm:prSet/>
      <dgm:spPr/>
      <dgm:t>
        <a:bodyPr/>
        <a:lstStyle/>
        <a:p>
          <a:endParaRPr lang="en-US"/>
        </a:p>
      </dgm:t>
    </dgm:pt>
    <dgm:pt modelId="{881E833A-69D8-1349-AE1C-4BF64D1816A0}" type="pres">
      <dgm:prSet presAssocID="{D96649F5-B01E-4C14-BB61-3FA485F58B0C}" presName="diagram" presStyleCnt="0">
        <dgm:presLayoutVars>
          <dgm:dir/>
          <dgm:resizeHandles val="exact"/>
        </dgm:presLayoutVars>
      </dgm:prSet>
      <dgm:spPr/>
    </dgm:pt>
    <dgm:pt modelId="{7679EB7D-D6CD-9B47-A542-A47363ADA4AE}" type="pres">
      <dgm:prSet presAssocID="{C0639607-8C42-4985-B96F-2374A32B8636}" presName="node" presStyleLbl="node1" presStyleIdx="0" presStyleCnt="8">
        <dgm:presLayoutVars>
          <dgm:bulletEnabled val="1"/>
        </dgm:presLayoutVars>
      </dgm:prSet>
      <dgm:spPr/>
    </dgm:pt>
    <dgm:pt modelId="{F6194CDF-C4E5-0F41-8D40-F9145440029F}" type="pres">
      <dgm:prSet presAssocID="{B22738A7-0413-469F-A6FB-6AEE06B288D6}" presName="sibTrans" presStyleCnt="0"/>
      <dgm:spPr/>
    </dgm:pt>
    <dgm:pt modelId="{8E100F7D-98AD-6748-852F-4413686A884E}" type="pres">
      <dgm:prSet presAssocID="{A727EB3C-4E72-4DE0-9B06-8FAA52BCB030}" presName="node" presStyleLbl="node1" presStyleIdx="1" presStyleCnt="8">
        <dgm:presLayoutVars>
          <dgm:bulletEnabled val="1"/>
        </dgm:presLayoutVars>
      </dgm:prSet>
      <dgm:spPr/>
    </dgm:pt>
    <dgm:pt modelId="{83655728-BA7A-6F4A-8CD7-7475A72D74C9}" type="pres">
      <dgm:prSet presAssocID="{14F2FE69-8C37-4AB8-84E1-910B2E110CA9}" presName="sibTrans" presStyleCnt="0"/>
      <dgm:spPr/>
    </dgm:pt>
    <dgm:pt modelId="{271DB282-0558-2445-93DF-0980A014A4C9}" type="pres">
      <dgm:prSet presAssocID="{8E53BD29-1CC9-4AE4-9D37-2735ACC699B7}" presName="node" presStyleLbl="node1" presStyleIdx="2" presStyleCnt="8">
        <dgm:presLayoutVars>
          <dgm:bulletEnabled val="1"/>
        </dgm:presLayoutVars>
      </dgm:prSet>
      <dgm:spPr/>
    </dgm:pt>
    <dgm:pt modelId="{2DCCAC68-9167-7241-B1A2-E85CDA84EFF8}" type="pres">
      <dgm:prSet presAssocID="{59A9EA7E-CC56-492C-8050-EB890DDF02FC}" presName="sibTrans" presStyleCnt="0"/>
      <dgm:spPr/>
    </dgm:pt>
    <dgm:pt modelId="{4CF3C551-9452-3A45-A6F3-B110A956D92D}" type="pres">
      <dgm:prSet presAssocID="{4E512FA0-76D8-4421-A869-9A3DD277DCE6}" presName="node" presStyleLbl="node1" presStyleIdx="3" presStyleCnt="8">
        <dgm:presLayoutVars>
          <dgm:bulletEnabled val="1"/>
        </dgm:presLayoutVars>
      </dgm:prSet>
      <dgm:spPr/>
    </dgm:pt>
    <dgm:pt modelId="{309F6CFB-25A0-A249-A19A-C9E8E639BBAA}" type="pres">
      <dgm:prSet presAssocID="{6AB04D0B-96B0-4A18-A754-20D3DE1DA2D6}" presName="sibTrans" presStyleCnt="0"/>
      <dgm:spPr/>
    </dgm:pt>
    <dgm:pt modelId="{EE360DFF-CD70-5D46-97AD-1404187A85B6}" type="pres">
      <dgm:prSet presAssocID="{0152F8D0-D9F9-4147-ABF0-55F00905BD56}" presName="node" presStyleLbl="node1" presStyleIdx="4" presStyleCnt="8">
        <dgm:presLayoutVars>
          <dgm:bulletEnabled val="1"/>
        </dgm:presLayoutVars>
      </dgm:prSet>
      <dgm:spPr/>
    </dgm:pt>
    <dgm:pt modelId="{A28F5064-D52C-CF4C-BBF2-A7D2FC302D04}" type="pres">
      <dgm:prSet presAssocID="{1EFD8DA9-CEFF-45B3-B760-2D531BB8F498}" presName="sibTrans" presStyleCnt="0"/>
      <dgm:spPr/>
    </dgm:pt>
    <dgm:pt modelId="{F3200970-FCB2-1E4D-BFF4-CEB6C7DCF767}" type="pres">
      <dgm:prSet presAssocID="{01BB2D49-05E9-48A8-8C29-8C5A0C7C9CC7}" presName="node" presStyleLbl="node1" presStyleIdx="5" presStyleCnt="8">
        <dgm:presLayoutVars>
          <dgm:bulletEnabled val="1"/>
        </dgm:presLayoutVars>
      </dgm:prSet>
      <dgm:spPr/>
    </dgm:pt>
    <dgm:pt modelId="{782DA4A7-BFD7-6D40-90A1-82CADC3F4918}" type="pres">
      <dgm:prSet presAssocID="{03C38DD0-0E06-44E5-A167-6B7FE8792EC8}" presName="sibTrans" presStyleCnt="0"/>
      <dgm:spPr/>
    </dgm:pt>
    <dgm:pt modelId="{8C712C72-61EE-9243-89DB-2EE496B26450}" type="pres">
      <dgm:prSet presAssocID="{DA188046-29DC-477D-B143-A6D71211C58A}" presName="node" presStyleLbl="node1" presStyleIdx="6" presStyleCnt="8">
        <dgm:presLayoutVars>
          <dgm:bulletEnabled val="1"/>
        </dgm:presLayoutVars>
      </dgm:prSet>
      <dgm:spPr/>
    </dgm:pt>
    <dgm:pt modelId="{9BC3B336-42E1-C147-81A7-FB39F2280011}" type="pres">
      <dgm:prSet presAssocID="{B0212761-89C4-4249-BEE0-7B521D7BA20B}" presName="sibTrans" presStyleCnt="0"/>
      <dgm:spPr/>
    </dgm:pt>
    <dgm:pt modelId="{F7D8B665-5EBC-4142-859E-10DFD216F9F2}" type="pres">
      <dgm:prSet presAssocID="{3CA93357-0640-48E7-95A1-3DFCB8E492E9}" presName="node" presStyleLbl="node1" presStyleIdx="7" presStyleCnt="8">
        <dgm:presLayoutVars>
          <dgm:bulletEnabled val="1"/>
        </dgm:presLayoutVars>
      </dgm:prSet>
      <dgm:spPr/>
    </dgm:pt>
  </dgm:ptLst>
  <dgm:cxnLst>
    <dgm:cxn modelId="{5BF8A809-93EE-F84E-A85F-F96D61F6B77F}" type="presOf" srcId="{C0639607-8C42-4985-B96F-2374A32B8636}" destId="{7679EB7D-D6CD-9B47-A542-A47363ADA4AE}" srcOrd="0" destOrd="0" presId="urn:microsoft.com/office/officeart/2005/8/layout/default"/>
    <dgm:cxn modelId="{FDFA9332-2BB3-4359-983A-4C7ED6845E9C}" srcId="{D96649F5-B01E-4C14-BB61-3FA485F58B0C}" destId="{A727EB3C-4E72-4DE0-9B06-8FAA52BCB030}" srcOrd="1" destOrd="0" parTransId="{E000B61A-0146-43D8-89C4-BB7D92CD2166}" sibTransId="{14F2FE69-8C37-4AB8-84E1-910B2E110CA9}"/>
    <dgm:cxn modelId="{541A243B-DC3C-4BF9-B327-E59B6AA18E60}" srcId="{D96649F5-B01E-4C14-BB61-3FA485F58B0C}" destId="{8E53BD29-1CC9-4AE4-9D37-2735ACC699B7}" srcOrd="2" destOrd="0" parTransId="{F0A77B4D-8FDA-445C-8ABA-059BCE589FB0}" sibTransId="{59A9EA7E-CC56-492C-8050-EB890DDF02FC}"/>
    <dgm:cxn modelId="{A5712E3D-C228-AE45-BEF9-7C46BA8829C2}" type="presOf" srcId="{4E512FA0-76D8-4421-A869-9A3DD277DCE6}" destId="{4CF3C551-9452-3A45-A6F3-B110A956D92D}" srcOrd="0" destOrd="0" presId="urn:microsoft.com/office/officeart/2005/8/layout/default"/>
    <dgm:cxn modelId="{DBE7114A-4D07-4D42-9269-AF005D7BDA71}" srcId="{D96649F5-B01E-4C14-BB61-3FA485F58B0C}" destId="{C0639607-8C42-4985-B96F-2374A32B8636}" srcOrd="0" destOrd="0" parTransId="{998AA3B5-B10B-4718-9E05-6EFD9EA3B16A}" sibTransId="{B22738A7-0413-469F-A6FB-6AEE06B288D6}"/>
    <dgm:cxn modelId="{32102A61-B786-2343-80B8-A93B3462D4B8}" type="presOf" srcId="{D96649F5-B01E-4C14-BB61-3FA485F58B0C}" destId="{881E833A-69D8-1349-AE1C-4BF64D1816A0}" srcOrd="0" destOrd="0" presId="urn:microsoft.com/office/officeart/2005/8/layout/default"/>
    <dgm:cxn modelId="{64B85263-21AD-4B93-86B4-DF9D6837C774}" srcId="{D96649F5-B01E-4C14-BB61-3FA485F58B0C}" destId="{DA188046-29DC-477D-B143-A6D71211C58A}" srcOrd="6" destOrd="0" parTransId="{EB74C717-5BBC-43CF-8A68-1AC73A309CE6}" sibTransId="{B0212761-89C4-4249-BEE0-7B521D7BA20B}"/>
    <dgm:cxn modelId="{CBFB5B69-7FE8-4E90-9A5C-97254F35A670}" srcId="{D96649F5-B01E-4C14-BB61-3FA485F58B0C}" destId="{01BB2D49-05E9-48A8-8C29-8C5A0C7C9CC7}" srcOrd="5" destOrd="0" parTransId="{C8CB217A-7E60-4B52-9BCF-3C45DA559317}" sibTransId="{03C38DD0-0E06-44E5-A167-6B7FE8792EC8}"/>
    <dgm:cxn modelId="{70F08872-8450-D24F-B3FA-F3CD620B8E48}" type="presOf" srcId="{A727EB3C-4E72-4DE0-9B06-8FAA52BCB030}" destId="{8E100F7D-98AD-6748-852F-4413686A884E}" srcOrd="0" destOrd="0" presId="urn:microsoft.com/office/officeart/2005/8/layout/default"/>
    <dgm:cxn modelId="{CDA0E287-E269-4267-A162-C2383D11E786}" srcId="{D96649F5-B01E-4C14-BB61-3FA485F58B0C}" destId="{4E512FA0-76D8-4421-A869-9A3DD277DCE6}" srcOrd="3" destOrd="0" parTransId="{9E950626-749C-4883-9AF4-8C574E181302}" sibTransId="{6AB04D0B-96B0-4A18-A754-20D3DE1DA2D6}"/>
    <dgm:cxn modelId="{0E4A258C-ECB7-7540-9B23-B345ADA566F7}" type="presOf" srcId="{3CA93357-0640-48E7-95A1-3DFCB8E492E9}" destId="{F7D8B665-5EBC-4142-859E-10DFD216F9F2}" srcOrd="0" destOrd="0" presId="urn:microsoft.com/office/officeart/2005/8/layout/default"/>
    <dgm:cxn modelId="{D07A9C8D-79ED-4F1A-A217-DEAEE6B58B2F}" srcId="{D96649F5-B01E-4C14-BB61-3FA485F58B0C}" destId="{3CA93357-0640-48E7-95A1-3DFCB8E492E9}" srcOrd="7" destOrd="0" parTransId="{F98FA1A7-9CF5-4761-8700-7E7DA895BF8A}" sibTransId="{3B338CA4-5B58-483F-A971-A25A0D38FC43}"/>
    <dgm:cxn modelId="{F443E99C-54B6-FA47-82CC-63626B6EE182}" type="presOf" srcId="{DA188046-29DC-477D-B143-A6D71211C58A}" destId="{8C712C72-61EE-9243-89DB-2EE496B26450}" srcOrd="0" destOrd="0" presId="urn:microsoft.com/office/officeart/2005/8/layout/default"/>
    <dgm:cxn modelId="{BBBC29DA-2D98-4D62-9C5C-5ABBDD9C15B2}" srcId="{D96649F5-B01E-4C14-BB61-3FA485F58B0C}" destId="{0152F8D0-D9F9-4147-ABF0-55F00905BD56}" srcOrd="4" destOrd="0" parTransId="{7065A96E-244D-4A20-9D82-22D5B554784C}" sibTransId="{1EFD8DA9-CEFF-45B3-B760-2D531BB8F498}"/>
    <dgm:cxn modelId="{FCE0BCEA-F717-384B-BB39-BBB96923A300}" type="presOf" srcId="{8E53BD29-1CC9-4AE4-9D37-2735ACC699B7}" destId="{271DB282-0558-2445-93DF-0980A014A4C9}" srcOrd="0" destOrd="0" presId="urn:microsoft.com/office/officeart/2005/8/layout/default"/>
    <dgm:cxn modelId="{C5FA5CF0-BC0A-0544-860E-231AC637A14A}" type="presOf" srcId="{0152F8D0-D9F9-4147-ABF0-55F00905BD56}" destId="{EE360DFF-CD70-5D46-97AD-1404187A85B6}" srcOrd="0" destOrd="0" presId="urn:microsoft.com/office/officeart/2005/8/layout/default"/>
    <dgm:cxn modelId="{FEABDFFA-47C3-6041-8DE1-C3350F1001EC}" type="presOf" srcId="{01BB2D49-05E9-48A8-8C29-8C5A0C7C9CC7}" destId="{F3200970-FCB2-1E4D-BFF4-CEB6C7DCF767}" srcOrd="0" destOrd="0" presId="urn:microsoft.com/office/officeart/2005/8/layout/default"/>
    <dgm:cxn modelId="{996B191B-ABF2-B149-B745-8B83D4147495}" type="presParOf" srcId="{881E833A-69D8-1349-AE1C-4BF64D1816A0}" destId="{7679EB7D-D6CD-9B47-A542-A47363ADA4AE}" srcOrd="0" destOrd="0" presId="urn:microsoft.com/office/officeart/2005/8/layout/default"/>
    <dgm:cxn modelId="{03156846-913D-994C-9932-E30CED50F9ED}" type="presParOf" srcId="{881E833A-69D8-1349-AE1C-4BF64D1816A0}" destId="{F6194CDF-C4E5-0F41-8D40-F9145440029F}" srcOrd="1" destOrd="0" presId="urn:microsoft.com/office/officeart/2005/8/layout/default"/>
    <dgm:cxn modelId="{8EC2C3BC-3485-8148-9CA5-F7E4EF9A64F9}" type="presParOf" srcId="{881E833A-69D8-1349-AE1C-4BF64D1816A0}" destId="{8E100F7D-98AD-6748-852F-4413686A884E}" srcOrd="2" destOrd="0" presId="urn:microsoft.com/office/officeart/2005/8/layout/default"/>
    <dgm:cxn modelId="{B512DE97-35AF-C24F-8C8A-7737E991CE5C}" type="presParOf" srcId="{881E833A-69D8-1349-AE1C-4BF64D1816A0}" destId="{83655728-BA7A-6F4A-8CD7-7475A72D74C9}" srcOrd="3" destOrd="0" presId="urn:microsoft.com/office/officeart/2005/8/layout/default"/>
    <dgm:cxn modelId="{7D052FAE-E21C-EF41-AC4C-77F7157383E4}" type="presParOf" srcId="{881E833A-69D8-1349-AE1C-4BF64D1816A0}" destId="{271DB282-0558-2445-93DF-0980A014A4C9}" srcOrd="4" destOrd="0" presId="urn:microsoft.com/office/officeart/2005/8/layout/default"/>
    <dgm:cxn modelId="{6DF066FE-E81D-064E-98E6-929DB826D4FC}" type="presParOf" srcId="{881E833A-69D8-1349-AE1C-4BF64D1816A0}" destId="{2DCCAC68-9167-7241-B1A2-E85CDA84EFF8}" srcOrd="5" destOrd="0" presId="urn:microsoft.com/office/officeart/2005/8/layout/default"/>
    <dgm:cxn modelId="{2B378955-2E60-3644-A7BD-4F773AEC42AF}" type="presParOf" srcId="{881E833A-69D8-1349-AE1C-4BF64D1816A0}" destId="{4CF3C551-9452-3A45-A6F3-B110A956D92D}" srcOrd="6" destOrd="0" presId="urn:microsoft.com/office/officeart/2005/8/layout/default"/>
    <dgm:cxn modelId="{335E6E56-1BB3-114F-8EC9-3B9A3937CD27}" type="presParOf" srcId="{881E833A-69D8-1349-AE1C-4BF64D1816A0}" destId="{309F6CFB-25A0-A249-A19A-C9E8E639BBAA}" srcOrd="7" destOrd="0" presId="urn:microsoft.com/office/officeart/2005/8/layout/default"/>
    <dgm:cxn modelId="{3D9110E9-8239-DE43-B786-D0509DC8CCA7}" type="presParOf" srcId="{881E833A-69D8-1349-AE1C-4BF64D1816A0}" destId="{EE360DFF-CD70-5D46-97AD-1404187A85B6}" srcOrd="8" destOrd="0" presId="urn:microsoft.com/office/officeart/2005/8/layout/default"/>
    <dgm:cxn modelId="{B5D61392-70D2-3742-A06C-7FB78242AC09}" type="presParOf" srcId="{881E833A-69D8-1349-AE1C-4BF64D1816A0}" destId="{A28F5064-D52C-CF4C-BBF2-A7D2FC302D04}" srcOrd="9" destOrd="0" presId="urn:microsoft.com/office/officeart/2005/8/layout/default"/>
    <dgm:cxn modelId="{23EE8D85-C87D-BD4E-A80F-3F13AE27ECD4}" type="presParOf" srcId="{881E833A-69D8-1349-AE1C-4BF64D1816A0}" destId="{F3200970-FCB2-1E4D-BFF4-CEB6C7DCF767}" srcOrd="10" destOrd="0" presId="urn:microsoft.com/office/officeart/2005/8/layout/default"/>
    <dgm:cxn modelId="{C01CF7BF-E728-0E4B-B918-101F0AC28E89}" type="presParOf" srcId="{881E833A-69D8-1349-AE1C-4BF64D1816A0}" destId="{782DA4A7-BFD7-6D40-90A1-82CADC3F4918}" srcOrd="11" destOrd="0" presId="urn:microsoft.com/office/officeart/2005/8/layout/default"/>
    <dgm:cxn modelId="{E0F8A970-953D-9847-B992-B596611E9DA7}" type="presParOf" srcId="{881E833A-69D8-1349-AE1C-4BF64D1816A0}" destId="{8C712C72-61EE-9243-89DB-2EE496B26450}" srcOrd="12" destOrd="0" presId="urn:microsoft.com/office/officeart/2005/8/layout/default"/>
    <dgm:cxn modelId="{61F32AC0-E52E-7C47-ABD8-66117A1D6F17}" type="presParOf" srcId="{881E833A-69D8-1349-AE1C-4BF64D1816A0}" destId="{9BC3B336-42E1-C147-81A7-FB39F2280011}" srcOrd="13" destOrd="0" presId="urn:microsoft.com/office/officeart/2005/8/layout/default"/>
    <dgm:cxn modelId="{C82C6B77-0841-AF4B-AEF4-71705EBDA195}" type="presParOf" srcId="{881E833A-69D8-1349-AE1C-4BF64D1816A0}" destId="{F7D8B665-5EBC-4142-859E-10DFD216F9F2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3D57455-49D7-4F5F-B267-B933C1670101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A8C3B4A-B6AC-457D-8109-D70FAF9DAFA7}">
      <dgm:prSet/>
      <dgm:spPr/>
      <dgm:t>
        <a:bodyPr/>
        <a:lstStyle/>
        <a:p>
          <a:r>
            <a:rPr lang="en-US" dirty="0"/>
            <a:t>Diagnostic – poll apps (Kahoot, </a:t>
          </a:r>
          <a:r>
            <a:rPr lang="en-US" dirty="0" err="1"/>
            <a:t>mentimeter</a:t>
          </a:r>
          <a:r>
            <a:rPr lang="en-US" dirty="0"/>
            <a:t>, poll everywhere)</a:t>
          </a:r>
        </a:p>
      </dgm:t>
    </dgm:pt>
    <dgm:pt modelId="{2E030785-D15D-403C-A4D4-9E1C33D9D10A}" type="parTrans" cxnId="{F2F9A9F6-C334-49C6-B6CA-B7A73C4A8362}">
      <dgm:prSet/>
      <dgm:spPr/>
      <dgm:t>
        <a:bodyPr/>
        <a:lstStyle/>
        <a:p>
          <a:endParaRPr lang="en-US"/>
        </a:p>
      </dgm:t>
    </dgm:pt>
    <dgm:pt modelId="{D129A39E-FED6-496D-85B7-BDE4F7355731}" type="sibTrans" cxnId="{F2F9A9F6-C334-49C6-B6CA-B7A73C4A8362}">
      <dgm:prSet/>
      <dgm:spPr/>
      <dgm:t>
        <a:bodyPr/>
        <a:lstStyle/>
        <a:p>
          <a:endParaRPr lang="en-US"/>
        </a:p>
      </dgm:t>
    </dgm:pt>
    <dgm:pt modelId="{748D8231-0D81-4B77-A3FE-EA8526F1F2D6}">
      <dgm:prSet/>
      <dgm:spPr/>
      <dgm:t>
        <a:bodyPr/>
        <a:lstStyle/>
        <a:p>
          <a:r>
            <a:rPr lang="en-US" dirty="0"/>
            <a:t>Collaboration – Padlet, Flipgrid (Flip), Google Suite of Tools</a:t>
          </a:r>
        </a:p>
      </dgm:t>
    </dgm:pt>
    <dgm:pt modelId="{E523FC98-05C8-4669-860F-B653FD35A2C2}" type="parTrans" cxnId="{DE63B446-4237-479F-B544-43B8A340B5B2}">
      <dgm:prSet/>
      <dgm:spPr/>
      <dgm:t>
        <a:bodyPr/>
        <a:lstStyle/>
        <a:p>
          <a:endParaRPr lang="en-US"/>
        </a:p>
      </dgm:t>
    </dgm:pt>
    <dgm:pt modelId="{4F878E1E-74DD-42BC-B077-6188FDE3A488}" type="sibTrans" cxnId="{DE63B446-4237-479F-B544-43B8A340B5B2}">
      <dgm:prSet/>
      <dgm:spPr/>
      <dgm:t>
        <a:bodyPr/>
        <a:lstStyle/>
        <a:p>
          <a:endParaRPr lang="en-US"/>
        </a:p>
      </dgm:t>
    </dgm:pt>
    <dgm:pt modelId="{B32C0A22-51C7-4D7A-81A1-F71A8E531E0C}">
      <dgm:prSet/>
      <dgm:spPr/>
      <dgm:t>
        <a:bodyPr/>
        <a:lstStyle/>
        <a:p>
          <a:r>
            <a:rPr lang="en-US" dirty="0"/>
            <a:t>Engagement – Google Suite of Tools (Docs, Sheets, Slides, </a:t>
          </a:r>
          <a:r>
            <a:rPr lang="en-US" dirty="0" err="1"/>
            <a:t>Jamboard</a:t>
          </a:r>
          <a:r>
            <a:rPr lang="en-US" dirty="0"/>
            <a:t>), LMS, FB Groups</a:t>
          </a:r>
        </a:p>
      </dgm:t>
    </dgm:pt>
    <dgm:pt modelId="{87BF866D-3FD2-44B6-83E7-D32E24A1F852}" type="parTrans" cxnId="{DE935599-B703-4C0A-8DDD-8C03DD1924D9}">
      <dgm:prSet/>
      <dgm:spPr/>
      <dgm:t>
        <a:bodyPr/>
        <a:lstStyle/>
        <a:p>
          <a:endParaRPr lang="en-US"/>
        </a:p>
      </dgm:t>
    </dgm:pt>
    <dgm:pt modelId="{A2BCF889-33AE-4965-88D9-6BC717E8333B}" type="sibTrans" cxnId="{DE935599-B703-4C0A-8DDD-8C03DD1924D9}">
      <dgm:prSet/>
      <dgm:spPr/>
      <dgm:t>
        <a:bodyPr/>
        <a:lstStyle/>
        <a:p>
          <a:endParaRPr lang="en-US"/>
        </a:p>
      </dgm:t>
    </dgm:pt>
    <dgm:pt modelId="{C618AC15-482F-46EF-84FB-CCF88F9EBF0A}">
      <dgm:prSet/>
      <dgm:spPr/>
      <dgm:t>
        <a:bodyPr/>
        <a:lstStyle/>
        <a:p>
          <a:r>
            <a:rPr lang="en-US" dirty="0"/>
            <a:t>Assessment – Nearpod, YouTube (speaking portfolios), Google Docs (writing portfolios), Padlet (process portfolios), TED Talks</a:t>
          </a:r>
        </a:p>
      </dgm:t>
    </dgm:pt>
    <dgm:pt modelId="{08790342-C68C-4F10-94F0-2563B406D599}" type="parTrans" cxnId="{B7EC61D3-D9EB-4FFC-B008-25F9DEEB0387}">
      <dgm:prSet/>
      <dgm:spPr/>
      <dgm:t>
        <a:bodyPr/>
        <a:lstStyle/>
        <a:p>
          <a:endParaRPr lang="en-US"/>
        </a:p>
      </dgm:t>
    </dgm:pt>
    <dgm:pt modelId="{5D534AAF-A9A8-4FE3-9B6A-0F35393CAE00}" type="sibTrans" cxnId="{B7EC61D3-D9EB-4FFC-B008-25F9DEEB0387}">
      <dgm:prSet/>
      <dgm:spPr/>
      <dgm:t>
        <a:bodyPr/>
        <a:lstStyle/>
        <a:p>
          <a:endParaRPr lang="en-US"/>
        </a:p>
      </dgm:t>
    </dgm:pt>
    <dgm:pt modelId="{033C6F7B-ECDC-0B45-A7D8-5969E865D912}" type="pres">
      <dgm:prSet presAssocID="{B3D57455-49D7-4F5F-B267-B933C1670101}" presName="linear" presStyleCnt="0">
        <dgm:presLayoutVars>
          <dgm:animLvl val="lvl"/>
          <dgm:resizeHandles val="exact"/>
        </dgm:presLayoutVars>
      </dgm:prSet>
      <dgm:spPr/>
    </dgm:pt>
    <dgm:pt modelId="{719CA488-C13E-1546-90C6-C3DB8ECA9A3A}" type="pres">
      <dgm:prSet presAssocID="{2A8C3B4A-B6AC-457D-8109-D70FAF9DAFA7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FD780D8-82E9-D346-AB6E-9F79909DFCDE}" type="pres">
      <dgm:prSet presAssocID="{D129A39E-FED6-496D-85B7-BDE4F7355731}" presName="spacer" presStyleCnt="0"/>
      <dgm:spPr/>
    </dgm:pt>
    <dgm:pt modelId="{2241609C-FAE6-A241-B3EB-36DEF14FC200}" type="pres">
      <dgm:prSet presAssocID="{748D8231-0D81-4B77-A3FE-EA8526F1F2D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5088FDC-26A7-5D4E-B83D-56FBD7945D01}" type="pres">
      <dgm:prSet presAssocID="{4F878E1E-74DD-42BC-B077-6188FDE3A488}" presName="spacer" presStyleCnt="0"/>
      <dgm:spPr/>
    </dgm:pt>
    <dgm:pt modelId="{A9BB7C3D-850F-4E4B-BA21-A370B1A592A4}" type="pres">
      <dgm:prSet presAssocID="{B32C0A22-51C7-4D7A-81A1-F71A8E531E0C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3C1058-D912-7A43-93D5-1EB3B9471FBF}" type="pres">
      <dgm:prSet presAssocID="{A2BCF889-33AE-4965-88D9-6BC717E8333B}" presName="spacer" presStyleCnt="0"/>
      <dgm:spPr/>
    </dgm:pt>
    <dgm:pt modelId="{FE04FB11-8089-234F-9361-62A9314CDEA0}" type="pres">
      <dgm:prSet presAssocID="{C618AC15-482F-46EF-84FB-CCF88F9EBF0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7BCB5721-85CF-7C40-84F4-DE949E510B02}" type="presOf" srcId="{748D8231-0D81-4B77-A3FE-EA8526F1F2D6}" destId="{2241609C-FAE6-A241-B3EB-36DEF14FC200}" srcOrd="0" destOrd="0" presId="urn:microsoft.com/office/officeart/2005/8/layout/vList2"/>
    <dgm:cxn modelId="{604DBF24-BDF8-124E-8852-DC98A66D8418}" type="presOf" srcId="{2A8C3B4A-B6AC-457D-8109-D70FAF9DAFA7}" destId="{719CA488-C13E-1546-90C6-C3DB8ECA9A3A}" srcOrd="0" destOrd="0" presId="urn:microsoft.com/office/officeart/2005/8/layout/vList2"/>
    <dgm:cxn modelId="{2663B040-C9F8-274C-B5B5-0BD25EE47480}" type="presOf" srcId="{C618AC15-482F-46EF-84FB-CCF88F9EBF0A}" destId="{FE04FB11-8089-234F-9361-62A9314CDEA0}" srcOrd="0" destOrd="0" presId="urn:microsoft.com/office/officeart/2005/8/layout/vList2"/>
    <dgm:cxn modelId="{DE63B446-4237-479F-B544-43B8A340B5B2}" srcId="{B3D57455-49D7-4F5F-B267-B933C1670101}" destId="{748D8231-0D81-4B77-A3FE-EA8526F1F2D6}" srcOrd="1" destOrd="0" parTransId="{E523FC98-05C8-4669-860F-B653FD35A2C2}" sibTransId="{4F878E1E-74DD-42BC-B077-6188FDE3A488}"/>
    <dgm:cxn modelId="{68124E97-27AA-6A49-913C-20BB83D53446}" type="presOf" srcId="{B3D57455-49D7-4F5F-B267-B933C1670101}" destId="{033C6F7B-ECDC-0B45-A7D8-5969E865D912}" srcOrd="0" destOrd="0" presId="urn:microsoft.com/office/officeart/2005/8/layout/vList2"/>
    <dgm:cxn modelId="{DE935599-B703-4C0A-8DDD-8C03DD1924D9}" srcId="{B3D57455-49D7-4F5F-B267-B933C1670101}" destId="{B32C0A22-51C7-4D7A-81A1-F71A8E531E0C}" srcOrd="2" destOrd="0" parTransId="{87BF866D-3FD2-44B6-83E7-D32E24A1F852}" sibTransId="{A2BCF889-33AE-4965-88D9-6BC717E8333B}"/>
    <dgm:cxn modelId="{26FDDBBB-2A12-1943-BBE2-9A52CAE5EDA7}" type="presOf" srcId="{B32C0A22-51C7-4D7A-81A1-F71A8E531E0C}" destId="{A9BB7C3D-850F-4E4B-BA21-A370B1A592A4}" srcOrd="0" destOrd="0" presId="urn:microsoft.com/office/officeart/2005/8/layout/vList2"/>
    <dgm:cxn modelId="{B7EC61D3-D9EB-4FFC-B008-25F9DEEB0387}" srcId="{B3D57455-49D7-4F5F-B267-B933C1670101}" destId="{C618AC15-482F-46EF-84FB-CCF88F9EBF0A}" srcOrd="3" destOrd="0" parTransId="{08790342-C68C-4F10-94F0-2563B406D599}" sibTransId="{5D534AAF-A9A8-4FE3-9B6A-0F35393CAE00}"/>
    <dgm:cxn modelId="{F2F9A9F6-C334-49C6-B6CA-B7A73C4A8362}" srcId="{B3D57455-49D7-4F5F-B267-B933C1670101}" destId="{2A8C3B4A-B6AC-457D-8109-D70FAF9DAFA7}" srcOrd="0" destOrd="0" parTransId="{2E030785-D15D-403C-A4D4-9E1C33D9D10A}" sibTransId="{D129A39E-FED6-496D-85B7-BDE4F7355731}"/>
    <dgm:cxn modelId="{11AEBBED-2C56-764F-9E79-FC3222F6BE7A}" type="presParOf" srcId="{033C6F7B-ECDC-0B45-A7D8-5969E865D912}" destId="{719CA488-C13E-1546-90C6-C3DB8ECA9A3A}" srcOrd="0" destOrd="0" presId="urn:microsoft.com/office/officeart/2005/8/layout/vList2"/>
    <dgm:cxn modelId="{4D429436-2694-4C47-A4AB-C79269EC0AD1}" type="presParOf" srcId="{033C6F7B-ECDC-0B45-A7D8-5969E865D912}" destId="{9FD780D8-82E9-D346-AB6E-9F79909DFCDE}" srcOrd="1" destOrd="0" presId="urn:microsoft.com/office/officeart/2005/8/layout/vList2"/>
    <dgm:cxn modelId="{E3382620-6D90-C749-85F1-29360336CA89}" type="presParOf" srcId="{033C6F7B-ECDC-0B45-A7D8-5969E865D912}" destId="{2241609C-FAE6-A241-B3EB-36DEF14FC200}" srcOrd="2" destOrd="0" presId="urn:microsoft.com/office/officeart/2005/8/layout/vList2"/>
    <dgm:cxn modelId="{6F0930EE-E8EC-2142-9D07-3B3096EDD8E3}" type="presParOf" srcId="{033C6F7B-ECDC-0B45-A7D8-5969E865D912}" destId="{65088FDC-26A7-5D4E-B83D-56FBD7945D01}" srcOrd="3" destOrd="0" presId="urn:microsoft.com/office/officeart/2005/8/layout/vList2"/>
    <dgm:cxn modelId="{52DC69AB-B3E2-5245-991C-E6CEDEDA4028}" type="presParOf" srcId="{033C6F7B-ECDC-0B45-A7D8-5969E865D912}" destId="{A9BB7C3D-850F-4E4B-BA21-A370B1A592A4}" srcOrd="4" destOrd="0" presId="urn:microsoft.com/office/officeart/2005/8/layout/vList2"/>
    <dgm:cxn modelId="{F9C01288-8AF4-8346-ADC9-A08F0936C993}" type="presParOf" srcId="{033C6F7B-ECDC-0B45-A7D8-5969E865D912}" destId="{0A3C1058-D912-7A43-93D5-1EB3B9471FBF}" srcOrd="5" destOrd="0" presId="urn:microsoft.com/office/officeart/2005/8/layout/vList2"/>
    <dgm:cxn modelId="{1593A9F8-EEB3-B643-B476-F26B5761D0AD}" type="presParOf" srcId="{033C6F7B-ECDC-0B45-A7D8-5969E865D912}" destId="{FE04FB11-8089-234F-9361-62A9314CDEA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AC8C9A-2778-E64C-8421-3AFA27066822}">
      <dsp:nvSpPr>
        <dsp:cNvPr id="0" name=""/>
        <dsp:cNvSpPr/>
      </dsp:nvSpPr>
      <dsp:spPr>
        <a:xfrm>
          <a:off x="0" y="500543"/>
          <a:ext cx="6263640" cy="14320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What apps could be used to ensure learner engagement? </a:t>
          </a:r>
          <a:endParaRPr lang="en-US" sz="3600" kern="1200" dirty="0"/>
        </a:p>
      </dsp:txBody>
      <dsp:txXfrm>
        <a:off x="69908" y="570451"/>
        <a:ext cx="6123824" cy="1292264"/>
      </dsp:txXfrm>
    </dsp:sp>
    <dsp:sp modelId="{CC47F835-A680-C84F-AA64-D3DC7553C53B}">
      <dsp:nvSpPr>
        <dsp:cNvPr id="0" name=""/>
        <dsp:cNvSpPr/>
      </dsp:nvSpPr>
      <dsp:spPr>
        <a:xfrm>
          <a:off x="0" y="2036304"/>
          <a:ext cx="6263640" cy="143208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Which apps suit which teaching strategy? </a:t>
          </a:r>
          <a:endParaRPr lang="en-US" sz="3600" kern="1200"/>
        </a:p>
      </dsp:txBody>
      <dsp:txXfrm>
        <a:off x="69908" y="2106212"/>
        <a:ext cx="6123824" cy="1292264"/>
      </dsp:txXfrm>
    </dsp:sp>
    <dsp:sp modelId="{D31182AE-49B5-554F-A015-81B4920C9698}">
      <dsp:nvSpPr>
        <dsp:cNvPr id="0" name=""/>
        <dsp:cNvSpPr/>
      </dsp:nvSpPr>
      <dsp:spPr>
        <a:xfrm>
          <a:off x="0" y="3572063"/>
          <a:ext cx="6263640" cy="14320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How do we promote collaboration in the classroom? </a:t>
          </a:r>
          <a:endParaRPr lang="en-US" sz="3600" kern="1200"/>
        </a:p>
      </dsp:txBody>
      <dsp:txXfrm>
        <a:off x="69908" y="3641971"/>
        <a:ext cx="6123824" cy="12922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EB5E1D-7130-4D2D-A4FE-CF7C01EC0452}">
      <dsp:nvSpPr>
        <dsp:cNvPr id="0" name=""/>
        <dsp:cNvSpPr/>
      </dsp:nvSpPr>
      <dsp:spPr>
        <a:xfrm>
          <a:off x="298250" y="804060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EFA66C-A78F-41A2-A3CC-8B6F3FC6C4C6}">
      <dsp:nvSpPr>
        <dsp:cNvPr id="0" name=""/>
        <dsp:cNvSpPr/>
      </dsp:nvSpPr>
      <dsp:spPr>
        <a:xfrm>
          <a:off x="496145" y="1001955"/>
          <a:ext cx="532792" cy="53279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CDB60F-9F99-412F-A301-9684DBE8C0CF}">
      <dsp:nvSpPr>
        <dsp:cNvPr id="0" name=""/>
        <dsp:cNvSpPr/>
      </dsp:nvSpPr>
      <dsp:spPr>
        <a:xfrm>
          <a:off x="1409" y="2021873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Breakout rooms</a:t>
          </a:r>
        </a:p>
      </dsp:txBody>
      <dsp:txXfrm>
        <a:off x="1409" y="2021873"/>
        <a:ext cx="1522265" cy="608906"/>
      </dsp:txXfrm>
    </dsp:sp>
    <dsp:sp modelId="{F371BBEE-CA75-4C03-B188-6A4A6BA7FA9F}">
      <dsp:nvSpPr>
        <dsp:cNvPr id="0" name=""/>
        <dsp:cNvSpPr/>
      </dsp:nvSpPr>
      <dsp:spPr>
        <a:xfrm>
          <a:off x="2086912" y="804060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448638-381C-46A4-B711-3DF6B4269E73}">
      <dsp:nvSpPr>
        <dsp:cNvPr id="0" name=""/>
        <dsp:cNvSpPr/>
      </dsp:nvSpPr>
      <dsp:spPr>
        <a:xfrm>
          <a:off x="2284807" y="1001955"/>
          <a:ext cx="532792" cy="53279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C2A91-2F3B-4221-A5D3-11DC162D7586}">
      <dsp:nvSpPr>
        <dsp:cNvPr id="0" name=""/>
        <dsp:cNvSpPr/>
      </dsp:nvSpPr>
      <dsp:spPr>
        <a:xfrm>
          <a:off x="1790071" y="2021873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Silent reading</a:t>
          </a:r>
        </a:p>
      </dsp:txBody>
      <dsp:txXfrm>
        <a:off x="1790071" y="2021873"/>
        <a:ext cx="1522265" cy="608906"/>
      </dsp:txXfrm>
    </dsp:sp>
    <dsp:sp modelId="{B0E320FF-8182-49B8-8A57-ECAFDC59E584}">
      <dsp:nvSpPr>
        <dsp:cNvPr id="0" name=""/>
        <dsp:cNvSpPr/>
      </dsp:nvSpPr>
      <dsp:spPr>
        <a:xfrm>
          <a:off x="3875575" y="804060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A340DF-1E67-4A47-BE0C-DAB24C4F28E0}">
      <dsp:nvSpPr>
        <dsp:cNvPr id="0" name=""/>
        <dsp:cNvSpPr/>
      </dsp:nvSpPr>
      <dsp:spPr>
        <a:xfrm>
          <a:off x="4073469" y="1001955"/>
          <a:ext cx="532792" cy="53279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059A7-0FA8-4CB2-B4BE-1A85717A42B7}">
      <dsp:nvSpPr>
        <dsp:cNvPr id="0" name=""/>
        <dsp:cNvSpPr/>
      </dsp:nvSpPr>
      <dsp:spPr>
        <a:xfrm>
          <a:off x="3578733" y="2021873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Silent listening</a:t>
          </a:r>
        </a:p>
      </dsp:txBody>
      <dsp:txXfrm>
        <a:off x="3578733" y="2021873"/>
        <a:ext cx="1522265" cy="608906"/>
      </dsp:txXfrm>
    </dsp:sp>
    <dsp:sp modelId="{8C49DE06-DCFE-4745-9D9D-2F990D8D162B}">
      <dsp:nvSpPr>
        <dsp:cNvPr id="0" name=""/>
        <dsp:cNvSpPr/>
      </dsp:nvSpPr>
      <dsp:spPr>
        <a:xfrm>
          <a:off x="5664237" y="804060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5332CE-2CC5-4C95-BB22-41BD0FE29E4C}">
      <dsp:nvSpPr>
        <dsp:cNvPr id="0" name=""/>
        <dsp:cNvSpPr/>
      </dsp:nvSpPr>
      <dsp:spPr>
        <a:xfrm>
          <a:off x="5862131" y="1001955"/>
          <a:ext cx="532792" cy="53279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A15397-4A5A-43E0-B1B1-98F5E250E70E}">
      <dsp:nvSpPr>
        <dsp:cNvPr id="0" name=""/>
        <dsp:cNvSpPr/>
      </dsp:nvSpPr>
      <dsp:spPr>
        <a:xfrm>
          <a:off x="5367395" y="2021873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Group Reading</a:t>
          </a:r>
        </a:p>
      </dsp:txBody>
      <dsp:txXfrm>
        <a:off x="5367395" y="2021873"/>
        <a:ext cx="1522265" cy="608906"/>
      </dsp:txXfrm>
    </dsp:sp>
    <dsp:sp modelId="{C2B8AF3E-0E90-481F-B6F5-323553392D46}">
      <dsp:nvSpPr>
        <dsp:cNvPr id="0" name=""/>
        <dsp:cNvSpPr/>
      </dsp:nvSpPr>
      <dsp:spPr>
        <a:xfrm>
          <a:off x="298250" y="3011345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FA169C-B132-4BAB-961D-881BAEAC72C3}">
      <dsp:nvSpPr>
        <dsp:cNvPr id="0" name=""/>
        <dsp:cNvSpPr/>
      </dsp:nvSpPr>
      <dsp:spPr>
        <a:xfrm>
          <a:off x="496145" y="3209240"/>
          <a:ext cx="532792" cy="53279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101F6-5211-47EF-9DA9-E3FF5917C645}">
      <dsp:nvSpPr>
        <dsp:cNvPr id="0" name=""/>
        <dsp:cNvSpPr/>
      </dsp:nvSpPr>
      <dsp:spPr>
        <a:xfrm>
          <a:off x="1409" y="4229158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Group Listening</a:t>
          </a:r>
        </a:p>
      </dsp:txBody>
      <dsp:txXfrm>
        <a:off x="1409" y="4229158"/>
        <a:ext cx="1522265" cy="608906"/>
      </dsp:txXfrm>
    </dsp:sp>
    <dsp:sp modelId="{D24E5F00-D5EC-4768-B697-C9B513F6F90D}">
      <dsp:nvSpPr>
        <dsp:cNvPr id="0" name=""/>
        <dsp:cNvSpPr/>
      </dsp:nvSpPr>
      <dsp:spPr>
        <a:xfrm>
          <a:off x="2086912" y="3011345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51C8A-47F4-4BE8-968E-B3148CB3D2A5}">
      <dsp:nvSpPr>
        <dsp:cNvPr id="0" name=""/>
        <dsp:cNvSpPr/>
      </dsp:nvSpPr>
      <dsp:spPr>
        <a:xfrm>
          <a:off x="2284807" y="3209240"/>
          <a:ext cx="532792" cy="53279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75530-6FAF-4B84-A17D-8296E154D687}">
      <dsp:nvSpPr>
        <dsp:cNvPr id="0" name=""/>
        <dsp:cNvSpPr/>
      </dsp:nvSpPr>
      <dsp:spPr>
        <a:xfrm>
          <a:off x="1790071" y="4229158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Skits/Role plays</a:t>
          </a:r>
        </a:p>
      </dsp:txBody>
      <dsp:txXfrm>
        <a:off x="1790071" y="4229158"/>
        <a:ext cx="1522265" cy="608906"/>
      </dsp:txXfrm>
    </dsp:sp>
    <dsp:sp modelId="{0089041D-2E83-43F0-AB0C-600A92F62CCD}">
      <dsp:nvSpPr>
        <dsp:cNvPr id="0" name=""/>
        <dsp:cNvSpPr/>
      </dsp:nvSpPr>
      <dsp:spPr>
        <a:xfrm>
          <a:off x="3875575" y="3011345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8FAE3-9EB9-4794-844C-22275F1379D9}">
      <dsp:nvSpPr>
        <dsp:cNvPr id="0" name=""/>
        <dsp:cNvSpPr/>
      </dsp:nvSpPr>
      <dsp:spPr>
        <a:xfrm>
          <a:off x="4073469" y="3209240"/>
          <a:ext cx="532792" cy="53279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0C8A1-C11B-4D83-A23E-BC3EFF15B832}">
      <dsp:nvSpPr>
        <dsp:cNvPr id="0" name=""/>
        <dsp:cNvSpPr/>
      </dsp:nvSpPr>
      <dsp:spPr>
        <a:xfrm>
          <a:off x="3578733" y="4229158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kern="1200"/>
            <a:t>Whole group discussions</a:t>
          </a:r>
        </a:p>
      </dsp:txBody>
      <dsp:txXfrm>
        <a:off x="3578733" y="4229158"/>
        <a:ext cx="1522265" cy="608906"/>
      </dsp:txXfrm>
    </dsp:sp>
    <dsp:sp modelId="{98BCBD16-C215-4E42-92FE-BB83FDE39C77}">
      <dsp:nvSpPr>
        <dsp:cNvPr id="0" name=""/>
        <dsp:cNvSpPr/>
      </dsp:nvSpPr>
      <dsp:spPr>
        <a:xfrm>
          <a:off x="5664237" y="3011345"/>
          <a:ext cx="928582" cy="92858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443704-110C-4D2C-974B-B5FEBF332123}">
      <dsp:nvSpPr>
        <dsp:cNvPr id="0" name=""/>
        <dsp:cNvSpPr/>
      </dsp:nvSpPr>
      <dsp:spPr>
        <a:xfrm>
          <a:off x="5862131" y="3209240"/>
          <a:ext cx="532792" cy="53279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3EFBBA-EEE0-491B-A9CF-7D2346A74933}">
      <dsp:nvSpPr>
        <dsp:cNvPr id="0" name=""/>
        <dsp:cNvSpPr/>
      </dsp:nvSpPr>
      <dsp:spPr>
        <a:xfrm>
          <a:off x="5367395" y="4229158"/>
          <a:ext cx="1522265" cy="608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300" b="1" kern="1200" dirty="0"/>
            <a:t>Key: Plan activities in blocks of 15-20 min max</a:t>
          </a:r>
          <a:r>
            <a:rPr lang="en-US" sz="1300" kern="1200" dirty="0"/>
            <a:t>.</a:t>
          </a:r>
        </a:p>
      </dsp:txBody>
      <dsp:txXfrm>
        <a:off x="5367395" y="4229158"/>
        <a:ext cx="1522265" cy="6089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9EB7D-D6CD-9B47-A542-A47363ADA4AE}">
      <dsp:nvSpPr>
        <dsp:cNvPr id="0" name=""/>
        <dsp:cNvSpPr/>
      </dsp:nvSpPr>
      <dsp:spPr>
        <a:xfrm>
          <a:off x="3170" y="232216"/>
          <a:ext cx="2514897" cy="150893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Mentimeter</a:t>
          </a:r>
        </a:p>
      </dsp:txBody>
      <dsp:txXfrm>
        <a:off x="3170" y="232216"/>
        <a:ext cx="2514897" cy="1508938"/>
      </dsp:txXfrm>
    </dsp:sp>
    <dsp:sp modelId="{8E100F7D-98AD-6748-852F-4413686A884E}">
      <dsp:nvSpPr>
        <dsp:cNvPr id="0" name=""/>
        <dsp:cNvSpPr/>
      </dsp:nvSpPr>
      <dsp:spPr>
        <a:xfrm>
          <a:off x="2769557" y="232216"/>
          <a:ext cx="2514897" cy="1508938"/>
        </a:xfrm>
        <a:prstGeom prst="rect">
          <a:avLst/>
        </a:prstGeom>
        <a:solidFill>
          <a:schemeClr val="accent2"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Kahoot</a:t>
          </a:r>
        </a:p>
      </dsp:txBody>
      <dsp:txXfrm>
        <a:off x="2769557" y="232216"/>
        <a:ext cx="2514897" cy="1508938"/>
      </dsp:txXfrm>
    </dsp:sp>
    <dsp:sp modelId="{271DB282-0558-2445-93DF-0980A014A4C9}">
      <dsp:nvSpPr>
        <dsp:cNvPr id="0" name=""/>
        <dsp:cNvSpPr/>
      </dsp:nvSpPr>
      <dsp:spPr>
        <a:xfrm>
          <a:off x="5535944" y="232216"/>
          <a:ext cx="2514897" cy="1508938"/>
        </a:xfrm>
        <a:prstGeom prst="rect">
          <a:avLst/>
        </a:prstGeom>
        <a:solidFill>
          <a:schemeClr val="accent2"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Padlet</a:t>
          </a:r>
        </a:p>
      </dsp:txBody>
      <dsp:txXfrm>
        <a:off x="5535944" y="232216"/>
        <a:ext cx="2514897" cy="1508938"/>
      </dsp:txXfrm>
    </dsp:sp>
    <dsp:sp modelId="{4CF3C551-9452-3A45-A6F3-B110A956D92D}">
      <dsp:nvSpPr>
        <dsp:cNvPr id="0" name=""/>
        <dsp:cNvSpPr/>
      </dsp:nvSpPr>
      <dsp:spPr>
        <a:xfrm>
          <a:off x="8302332" y="232216"/>
          <a:ext cx="2514897" cy="1508938"/>
        </a:xfrm>
        <a:prstGeom prst="rect">
          <a:avLst/>
        </a:prstGeom>
        <a:solidFill>
          <a:schemeClr val="accent2"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Flipgrid</a:t>
          </a:r>
        </a:p>
      </dsp:txBody>
      <dsp:txXfrm>
        <a:off x="8302332" y="232216"/>
        <a:ext cx="2514897" cy="1508938"/>
      </dsp:txXfrm>
    </dsp:sp>
    <dsp:sp modelId="{EE360DFF-CD70-5D46-97AD-1404187A85B6}">
      <dsp:nvSpPr>
        <dsp:cNvPr id="0" name=""/>
        <dsp:cNvSpPr/>
      </dsp:nvSpPr>
      <dsp:spPr>
        <a:xfrm>
          <a:off x="3170" y="1992644"/>
          <a:ext cx="2514897" cy="1508938"/>
        </a:xfrm>
        <a:prstGeom prst="rect">
          <a:avLst/>
        </a:prstGeom>
        <a:solidFill>
          <a:schemeClr val="accent2"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Nearpod</a:t>
          </a:r>
        </a:p>
      </dsp:txBody>
      <dsp:txXfrm>
        <a:off x="3170" y="1992644"/>
        <a:ext cx="2514897" cy="1508938"/>
      </dsp:txXfrm>
    </dsp:sp>
    <dsp:sp modelId="{F3200970-FCB2-1E4D-BFF4-CEB6C7DCF767}">
      <dsp:nvSpPr>
        <dsp:cNvPr id="0" name=""/>
        <dsp:cNvSpPr/>
      </dsp:nvSpPr>
      <dsp:spPr>
        <a:xfrm>
          <a:off x="2769557" y="1992644"/>
          <a:ext cx="2514897" cy="1508938"/>
        </a:xfrm>
        <a:prstGeom prst="rect">
          <a:avLst/>
        </a:prstGeom>
        <a:solidFill>
          <a:schemeClr val="accent2"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TED Talks</a:t>
          </a:r>
        </a:p>
      </dsp:txBody>
      <dsp:txXfrm>
        <a:off x="2769557" y="1992644"/>
        <a:ext cx="2514897" cy="1508938"/>
      </dsp:txXfrm>
    </dsp:sp>
    <dsp:sp modelId="{8C712C72-61EE-9243-89DB-2EE496B26450}">
      <dsp:nvSpPr>
        <dsp:cNvPr id="0" name=""/>
        <dsp:cNvSpPr/>
      </dsp:nvSpPr>
      <dsp:spPr>
        <a:xfrm>
          <a:off x="5535944" y="1992644"/>
          <a:ext cx="2514897" cy="1508938"/>
        </a:xfrm>
        <a:prstGeom prst="rect">
          <a:avLst/>
        </a:prstGeom>
        <a:solidFill>
          <a:schemeClr val="accent2"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You Tube Videos</a:t>
          </a:r>
        </a:p>
      </dsp:txBody>
      <dsp:txXfrm>
        <a:off x="5535944" y="1992644"/>
        <a:ext cx="2514897" cy="1508938"/>
      </dsp:txXfrm>
    </dsp:sp>
    <dsp:sp modelId="{F7D8B665-5EBC-4142-859E-10DFD216F9F2}">
      <dsp:nvSpPr>
        <dsp:cNvPr id="0" name=""/>
        <dsp:cNvSpPr/>
      </dsp:nvSpPr>
      <dsp:spPr>
        <a:xfrm>
          <a:off x="8302332" y="1992644"/>
          <a:ext cx="2514897" cy="150893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FB Groups</a:t>
          </a:r>
        </a:p>
      </dsp:txBody>
      <dsp:txXfrm>
        <a:off x="8302332" y="1992644"/>
        <a:ext cx="2514897" cy="150893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CA488-C13E-1546-90C6-C3DB8ECA9A3A}">
      <dsp:nvSpPr>
        <dsp:cNvPr id="0" name=""/>
        <dsp:cNvSpPr/>
      </dsp:nvSpPr>
      <dsp:spPr>
        <a:xfrm>
          <a:off x="0" y="79715"/>
          <a:ext cx="6263640" cy="128663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Diagnostic – poll apps (Kahoot, </a:t>
          </a:r>
          <a:r>
            <a:rPr lang="en-US" sz="2300" kern="1200" dirty="0" err="1"/>
            <a:t>mentimeter</a:t>
          </a:r>
          <a:r>
            <a:rPr lang="en-US" sz="2300" kern="1200" dirty="0"/>
            <a:t>, poll everywhere)</a:t>
          </a:r>
        </a:p>
      </dsp:txBody>
      <dsp:txXfrm>
        <a:off x="62808" y="142523"/>
        <a:ext cx="6138024" cy="1161018"/>
      </dsp:txXfrm>
    </dsp:sp>
    <dsp:sp modelId="{2241609C-FAE6-A241-B3EB-36DEF14FC200}">
      <dsp:nvSpPr>
        <dsp:cNvPr id="0" name=""/>
        <dsp:cNvSpPr/>
      </dsp:nvSpPr>
      <dsp:spPr>
        <a:xfrm>
          <a:off x="0" y="1432589"/>
          <a:ext cx="6263640" cy="1286634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Collaboration – Padlet, Flipgrid (Flip), Google Suite of Tools</a:t>
          </a:r>
        </a:p>
      </dsp:txBody>
      <dsp:txXfrm>
        <a:off x="62808" y="1495397"/>
        <a:ext cx="6138024" cy="1161018"/>
      </dsp:txXfrm>
    </dsp:sp>
    <dsp:sp modelId="{A9BB7C3D-850F-4E4B-BA21-A370B1A592A4}">
      <dsp:nvSpPr>
        <dsp:cNvPr id="0" name=""/>
        <dsp:cNvSpPr/>
      </dsp:nvSpPr>
      <dsp:spPr>
        <a:xfrm>
          <a:off x="0" y="2785464"/>
          <a:ext cx="6263640" cy="1286634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Engagement – Google Suite of Tools (Docs, Sheets, Slides, </a:t>
          </a:r>
          <a:r>
            <a:rPr lang="en-US" sz="2300" kern="1200" dirty="0" err="1"/>
            <a:t>Jamboard</a:t>
          </a:r>
          <a:r>
            <a:rPr lang="en-US" sz="2300" kern="1200" dirty="0"/>
            <a:t>), LMS, FB Groups</a:t>
          </a:r>
        </a:p>
      </dsp:txBody>
      <dsp:txXfrm>
        <a:off x="62808" y="2848272"/>
        <a:ext cx="6138024" cy="1161018"/>
      </dsp:txXfrm>
    </dsp:sp>
    <dsp:sp modelId="{FE04FB11-8089-234F-9361-62A9314CDEA0}">
      <dsp:nvSpPr>
        <dsp:cNvPr id="0" name=""/>
        <dsp:cNvSpPr/>
      </dsp:nvSpPr>
      <dsp:spPr>
        <a:xfrm>
          <a:off x="0" y="4138338"/>
          <a:ext cx="6263640" cy="128663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Assessment – Nearpod, YouTube (speaking portfolios), Google Docs (writing portfolios), Padlet (process portfolios), TED Talks</a:t>
          </a:r>
        </a:p>
      </dsp:txBody>
      <dsp:txXfrm>
        <a:off x="62808" y="4201146"/>
        <a:ext cx="6138024" cy="1161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C94C5-9F32-E843-A171-52FAA7311B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AC8D1-87BC-6943-9E87-344D42CB48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A632-5755-FA44-8095-716634C46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FD8D0-0DD8-2742-BDBC-36EEEBDCB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F3C365-269C-4C4E-9A76-1BD89484F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521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F36CD-9CCB-DE45-A77C-9D0AE3182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2EB00D-8F7B-3340-9DC1-A028EB2CB1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C1945-525D-0E4D-91C8-6CB91BE2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1DE036-2296-0F4C-9756-68023E2A8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DD479D-14D5-7F4E-BFA4-D48AFFCC9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34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229CCAD-A8B4-2C47-AC58-4B5767752E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549B6-7A2F-EF42-AD42-197BFBB30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4AF11-B48A-3249-B535-9B24A40D8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D6424-74AB-3742-ABF6-CC46AA5F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F41F5-C1B3-9443-A26F-6797F843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895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6C9B0-FA4B-3346-9ABD-8B52C9175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27B1-448E-434D-BF86-5787C66E57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068916-7A34-034B-959B-CFB73D26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8ADBB-DA3B-6E48-8291-7182571948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D7A84-2C5B-D34A-98C7-A32ACC643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29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CBD97-8AFD-6D43-8573-0B161F071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6E22B-D529-4D4A-B0F1-C64B6FD16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C69655-988E-8041-805E-042F67EAF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AE887A-7950-BD46-91CF-E23AAA62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3DD755-F67F-A74C-944D-3C1582A69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76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FE7F6-793F-8846-BEDC-918C713A5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0858C-3A75-E747-A37E-44C89C2EBD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41B68-1B5B-C246-AC8D-B9C1D9390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C20537-B40E-6A49-AC72-BA8EADA2E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2F85E7-1A6A-D84A-8DCC-20926E0EC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652841-8A78-FF4E-865A-CCCD82299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955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B5C9-FA42-0341-AB26-7926147FA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174EF-2013-054F-AF8B-9831E5D8F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11708-A7B2-E847-8087-C3A21BCC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09C29C-D734-9747-8178-D609141F93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1CAC96-2C8A-1C4F-AB1B-10DFCEFD4C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0F1B00F-EF59-D24B-AABE-50C16D8C1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D9E801-B000-7F43-85BC-F1E611AEE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5A85BDD-F476-C84C-B96F-5A5A1EB4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7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D8A5-19CF-C94E-A5A2-214D48AFF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D26DE-841D-8645-9828-1156954AA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641C2F-D453-0948-AFAA-EEE071F20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80D3FC-E76B-FC48-9B47-71815304A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534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62AFB99-FCAC-CA41-9F75-533D20B0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15AB0A-2BBE-084A-BD40-CEF37EE9E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DF413-5595-E44C-93E0-1228A13FB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56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B7307-8CDE-0A40-B51F-FBF85BFC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CE116-FC99-534C-B6AC-86C2FF438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D0D9F-E82D-424A-8EFC-FCFB400F7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561A2E-221D-654C-899B-19CF33342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629EB-4FFF-1E47-ABEE-A861657FC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8FBC8-19EC-B74C-BEC0-0A864D2CC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4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A56A5-9FAF-C442-B90B-49241953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6B4C94-DF6C-694E-8A66-94ECF44FEC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6E6BF-6FB8-6441-B45B-166D9B607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963DCE-E7E7-7D47-A5CA-D473468A9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D00CC-A5E8-9849-A7FF-F3835ABD7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3799BF-AAD6-AE4B-8E0D-4835569FF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A06E43-104B-314F-B321-D79287C49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20AF5B-8EEA-5B4C-A915-3FDFC5AA7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7F864C-3766-0F40-A034-2810D77A67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3DE67-8418-194D-B844-7D8F077A8FD7}" type="datetimeFigureOut">
              <a:rPr lang="en-US" smtClean="0"/>
              <a:t>11/24/22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CCD8E8-B262-2B48-AC32-D0DB0FD022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07573E-696A-AE4A-B339-3E6B4F2EF2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0EF6B-E298-F64A-8240-7DF36410D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4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razzia-maria-mendoza-chirinos-264b5940" TargetMode="External"/><Relationship Id="rId2" Type="http://schemas.openxmlformats.org/officeDocument/2006/relationships/hyperlink" Target="mailto:grazziem01@yahoo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grazziem01/xuongc6vwatcl8kt" TargetMode="External"/><Relationship Id="rId2" Type="http://schemas.openxmlformats.org/officeDocument/2006/relationships/hyperlink" Target="https://flip.com/33a3751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s://ed.ted.com/lessons/why-are-there-so-many-types-of-apples-theresa-doud" TargetMode="External"/><Relationship Id="rId4" Type="http://schemas.openxmlformats.org/officeDocument/2006/relationships/hyperlink" Target="https://ed.ted.com/lessons?direction=desc&amp;sort=featured-posi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in/grazzia-maria-mendoza-chirinos-264b5940" TargetMode="External"/><Relationship Id="rId2" Type="http://schemas.openxmlformats.org/officeDocument/2006/relationships/hyperlink" Target="mailto:grazziem01@yahoo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benlinders.com/2011/100-blogs-did-i-reach-my-goals/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jamboard.google.com/d/1y6tTnJQ8jlkECke6yQ1pU8Ri6pBrwwSWTca-BiWlHTI/edit?usp=sha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21311-4A11-B647-8DD0-4F0583DF0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263" y="2952946"/>
            <a:ext cx="7024914" cy="1810899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80808"/>
                </a:solidFill>
              </a:rPr>
              <a:t>Grazzia Maria Mendoza Chirinos, M.Ed., M.A.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80808"/>
                </a:solidFill>
              </a:rPr>
              <a:t>Email: </a:t>
            </a:r>
            <a:r>
              <a:rPr lang="en-US" sz="2000" dirty="0">
                <a:solidFill>
                  <a:srgbClr val="080808"/>
                </a:solidFill>
                <a:hlinkClick r:id="rId2"/>
              </a:rPr>
              <a:t>grazziem01@yahoo.com</a:t>
            </a:r>
            <a:r>
              <a:rPr lang="en-US" sz="2000" dirty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80808"/>
                </a:solidFill>
              </a:rPr>
              <a:t>LinkedIn: </a:t>
            </a:r>
            <a:r>
              <a:rPr lang="en-US" sz="1600" b="0" i="0" u="none" strike="noStrike" dirty="0">
                <a:solidFill>
                  <a:srgbClr val="1D2228"/>
                </a:solidFill>
                <a:effectLst/>
                <a:latin typeface="Helvetica Neue" panose="02000503000000020004" pitchFamily="2" charset="0"/>
                <a:hlinkClick r:id="rId3"/>
              </a:rPr>
              <a:t>https://www.linkedin.com/in/grazzia-maria-mendoza-chirinos-264b5940</a:t>
            </a:r>
            <a:r>
              <a:rPr lang="en-US" sz="1600" b="0" i="0" u="none" strike="noStrike" dirty="0">
                <a:solidFill>
                  <a:srgbClr val="1D2228"/>
                </a:solidFill>
                <a:effectLst/>
                <a:latin typeface="Helvetica Neue" panose="02000503000000020004" pitchFamily="2" charset="0"/>
              </a:rPr>
              <a:t> 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405E5D-B02B-4043-A747-42D9722E7A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62835" y="1750240"/>
            <a:ext cx="5782716" cy="1298961"/>
          </a:xfrm>
          <a:noFill/>
        </p:spPr>
        <p:txBody>
          <a:bodyPr anchor="ctr">
            <a:normAutofit/>
          </a:bodyPr>
          <a:lstStyle/>
          <a:p>
            <a:r>
              <a:rPr lang="en-US" sz="3200" b="0" i="0" u="none" strike="noStrike" dirty="0">
                <a:solidFill>
                  <a:srgbClr val="1D2228"/>
                </a:solidFill>
                <a:effectLst/>
                <a:latin typeface="+mn-lt"/>
              </a:rPr>
              <a:t>Apps for English Language Teaching and Learning</a:t>
            </a:r>
            <a:endParaRPr lang="en-US" sz="3200" dirty="0">
              <a:solidFill>
                <a:srgbClr val="080808"/>
              </a:solidFill>
              <a:latin typeface="+mn-lt"/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1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ibbles on a notebook">
            <a:extLst>
              <a:ext uri="{FF2B5EF4-FFF2-40B4-BE49-F238E27FC236}">
                <a16:creationId xmlns:a16="http://schemas.microsoft.com/office/drawing/2014/main" id="{1E3B7B2D-55D9-05B6-6C42-1F1CF7A6D3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69" r="15080" b="-1"/>
          <a:stretch/>
        </p:blipFill>
        <p:spPr>
          <a:xfrm>
            <a:off x="4117521" y="10"/>
            <a:ext cx="8074479" cy="6857990"/>
          </a:xfrm>
          <a:prstGeom prst="rect">
            <a:avLst/>
          </a:prstGeom>
        </p:spPr>
      </p:pic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F23F8A3-8FD7-4779-8323-FDC26BE99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859800" cy="6858478"/>
          </a:xfrm>
          <a:custGeom>
            <a:avLst/>
            <a:gdLst>
              <a:gd name="connsiteX0" fmla="*/ 7859800 w 7859800"/>
              <a:gd name="connsiteY0" fmla="*/ 6858478 h 6858478"/>
              <a:gd name="connsiteX1" fmla="*/ 435245 w 7859800"/>
              <a:gd name="connsiteY1" fmla="*/ 6858478 h 6858478"/>
              <a:gd name="connsiteX2" fmla="*/ 435505 w 7859800"/>
              <a:gd name="connsiteY2" fmla="*/ 6857916 h 6858478"/>
              <a:gd name="connsiteX3" fmla="*/ 0 w 7859800"/>
              <a:gd name="connsiteY3" fmla="*/ 6857916 h 6858478"/>
              <a:gd name="connsiteX4" fmla="*/ 0 w 7859800"/>
              <a:gd name="connsiteY4" fmla="*/ 0 h 6858478"/>
              <a:gd name="connsiteX5" fmla="*/ 3611620 w 7859800"/>
              <a:gd name="connsiteY5" fmla="*/ 0 h 6858478"/>
              <a:gd name="connsiteX6" fmla="*/ 4677848 w 7859800"/>
              <a:gd name="connsiteY6" fmla="*/ 0 h 6858478"/>
              <a:gd name="connsiteX7" fmla="*/ 4683425 w 7859800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59800" h="6858478">
                <a:moveTo>
                  <a:pt x="7859800" y="6858478"/>
                </a:moveTo>
                <a:lnTo>
                  <a:pt x="435245" y="6858478"/>
                </a:lnTo>
                <a:lnTo>
                  <a:pt x="435505" y="6857916"/>
                </a:lnTo>
                <a:lnTo>
                  <a:pt x="0" y="6857916"/>
                </a:lnTo>
                <a:lnTo>
                  <a:pt x="0" y="0"/>
                </a:lnTo>
                <a:lnTo>
                  <a:pt x="3611620" y="0"/>
                </a:lnTo>
                <a:lnTo>
                  <a:pt x="4677848" y="0"/>
                </a:lnTo>
                <a:lnTo>
                  <a:pt x="4683425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F605C4CC-A25C-416F-8333-7CB7DC97D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7431174" cy="6858478"/>
          </a:xfrm>
          <a:custGeom>
            <a:avLst/>
            <a:gdLst>
              <a:gd name="connsiteX0" fmla="*/ 7431174 w 7431174"/>
              <a:gd name="connsiteY0" fmla="*/ 6858478 h 6858478"/>
              <a:gd name="connsiteX1" fmla="*/ 6619 w 7431174"/>
              <a:gd name="connsiteY1" fmla="*/ 6858478 h 6858478"/>
              <a:gd name="connsiteX2" fmla="*/ 6879 w 7431174"/>
              <a:gd name="connsiteY2" fmla="*/ 6857916 h 6858478"/>
              <a:gd name="connsiteX3" fmla="*/ 0 w 7431174"/>
              <a:gd name="connsiteY3" fmla="*/ 6857916 h 6858478"/>
              <a:gd name="connsiteX4" fmla="*/ 0 w 7431174"/>
              <a:gd name="connsiteY4" fmla="*/ 0 h 6858478"/>
              <a:gd name="connsiteX5" fmla="*/ 3182994 w 7431174"/>
              <a:gd name="connsiteY5" fmla="*/ 0 h 6858478"/>
              <a:gd name="connsiteX6" fmla="*/ 4249222 w 7431174"/>
              <a:gd name="connsiteY6" fmla="*/ 0 h 6858478"/>
              <a:gd name="connsiteX7" fmla="*/ 4254799 w 7431174"/>
              <a:gd name="connsiteY7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431174" h="6858478">
                <a:moveTo>
                  <a:pt x="7431174" y="6858478"/>
                </a:moveTo>
                <a:lnTo>
                  <a:pt x="6619" y="6858478"/>
                </a:lnTo>
                <a:lnTo>
                  <a:pt x="6879" y="6857916"/>
                </a:lnTo>
                <a:lnTo>
                  <a:pt x="0" y="6857916"/>
                </a:lnTo>
                <a:lnTo>
                  <a:pt x="0" y="0"/>
                </a:lnTo>
                <a:lnTo>
                  <a:pt x="3182994" y="0"/>
                </a:lnTo>
                <a:lnTo>
                  <a:pt x="4249222" y="0"/>
                </a:lnTo>
                <a:lnTo>
                  <a:pt x="4254799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497A59-45D8-1AFA-A7B3-6A24F0845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365125"/>
            <a:ext cx="5266155" cy="1325563"/>
          </a:xfrm>
        </p:spPr>
        <p:txBody>
          <a:bodyPr>
            <a:normAutofit/>
          </a:bodyPr>
          <a:lstStyle/>
          <a:p>
            <a:r>
              <a:rPr lang="en-US" dirty="0"/>
              <a:t>Promoting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D0AF4-A733-7D40-14C9-21A39636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778" y="1935515"/>
            <a:ext cx="5015557" cy="4154361"/>
          </a:xfrm>
        </p:spPr>
        <p:txBody>
          <a:bodyPr>
            <a:noAutofit/>
          </a:bodyPr>
          <a:lstStyle/>
          <a:p>
            <a:r>
              <a:rPr lang="en-US" sz="3200" dirty="0"/>
              <a:t>Google Suite (Docs, Slides, Sheets, </a:t>
            </a:r>
            <a:r>
              <a:rPr lang="en-US" sz="3200" dirty="0" err="1"/>
              <a:t>Jamboard</a:t>
            </a:r>
            <a:r>
              <a:rPr lang="en-US" sz="3200" dirty="0"/>
              <a:t>)</a:t>
            </a:r>
          </a:p>
          <a:p>
            <a:r>
              <a:rPr lang="en-US" sz="3200" dirty="0" err="1"/>
              <a:t>Voicethread</a:t>
            </a:r>
            <a:r>
              <a:rPr lang="en-US" sz="3200" dirty="0"/>
              <a:t> or Flip (Flipgrid)</a:t>
            </a:r>
          </a:p>
          <a:p>
            <a:r>
              <a:rPr lang="en-US" sz="3200" dirty="0"/>
              <a:t>LMS – Canvas, Moodle, Blackboard (Forums/Discussion Board</a:t>
            </a:r>
          </a:p>
          <a:p>
            <a:r>
              <a:rPr lang="en-US" sz="3200" dirty="0"/>
              <a:t>Padlet, </a:t>
            </a:r>
            <a:r>
              <a:rPr lang="en-US" sz="3200" dirty="0" err="1"/>
              <a:t>Wakelet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897350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472D2-0F73-AE8C-D598-2B085384A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Try it!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0917-AA50-615B-008A-8157A2FEA9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2000" dirty="0"/>
              <a:t>Flipgrid now Flip:  </a:t>
            </a:r>
            <a:r>
              <a:rPr lang="en-US" sz="2000" dirty="0">
                <a:hlinkClick r:id="rId2"/>
              </a:rPr>
              <a:t>https://flip.com/33a37511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Padlet: </a:t>
            </a:r>
            <a:r>
              <a:rPr lang="en-US" sz="2000" dirty="0">
                <a:hlinkClick r:id="rId3"/>
              </a:rPr>
              <a:t>https://padlet.com/grazziem01/xuongc6vwatcl8kt</a:t>
            </a:r>
            <a:r>
              <a:rPr lang="en-US" sz="2000" dirty="0"/>
              <a:t>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TED Talk: </a:t>
            </a:r>
          </a:p>
          <a:p>
            <a:pPr lvl="1"/>
            <a:r>
              <a:rPr lang="en-US" sz="1600" dirty="0">
                <a:hlinkClick r:id="rId4"/>
              </a:rPr>
              <a:t>https://ed.ted.com/lessons?direction=desc&amp;sort=featured-position</a:t>
            </a:r>
            <a:endParaRPr lang="en-US" sz="1600" dirty="0"/>
          </a:p>
          <a:p>
            <a:pPr lvl="1"/>
            <a:r>
              <a:rPr lang="en-US" sz="1600" dirty="0">
                <a:hlinkClick r:id="rId5"/>
              </a:rPr>
              <a:t>https://ed.ted.com/lessons/why-are-there-so-many-types-of-apples-theresa-doud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Pins in a map">
            <a:extLst>
              <a:ext uri="{FF2B5EF4-FFF2-40B4-BE49-F238E27FC236}">
                <a16:creationId xmlns:a16="http://schemas.microsoft.com/office/drawing/2014/main" id="{8AEC095D-B606-DC77-2D4C-23E9AF13FEF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379" r="26502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4BB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33521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921311-4A11-B647-8DD0-4F0583DF09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0263" y="2952946"/>
            <a:ext cx="7024914" cy="1810899"/>
          </a:xfrm>
          <a:noFill/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rgbClr val="080808"/>
                </a:solidFill>
              </a:rPr>
              <a:t>Grazzia Maria Mendoza Chirinos, M.Ed., M.A.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80808"/>
                </a:solidFill>
              </a:rPr>
              <a:t>Email: </a:t>
            </a:r>
            <a:r>
              <a:rPr lang="en-US" sz="2000" dirty="0">
                <a:solidFill>
                  <a:srgbClr val="080808"/>
                </a:solidFill>
                <a:hlinkClick r:id="rId2"/>
              </a:rPr>
              <a:t>grazziem01@yahoo.com</a:t>
            </a:r>
            <a:r>
              <a:rPr lang="en-US" sz="2000" dirty="0">
                <a:solidFill>
                  <a:srgbClr val="080808"/>
                </a:solidFill>
              </a:rPr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80808"/>
                </a:solidFill>
              </a:rPr>
              <a:t>LinkedIn: </a:t>
            </a:r>
            <a:r>
              <a:rPr lang="en-US" sz="1600" b="0" i="0" u="none" strike="noStrike" dirty="0">
                <a:solidFill>
                  <a:srgbClr val="1D2228"/>
                </a:solidFill>
                <a:effectLst/>
                <a:latin typeface="Helvetica Neue" panose="02000503000000020004" pitchFamily="2" charset="0"/>
                <a:hlinkClick r:id="rId3"/>
              </a:rPr>
              <a:t>https://www.linkedin.com/in/grazzia-maria-mendoza-chirinos-264b5940</a:t>
            </a:r>
            <a:r>
              <a:rPr lang="en-US" sz="1600" b="0" i="0" u="none" strike="noStrike" dirty="0">
                <a:solidFill>
                  <a:srgbClr val="1D2228"/>
                </a:solidFill>
                <a:effectLst/>
                <a:latin typeface="Helvetica Neue" panose="02000503000000020004" pitchFamily="2" charset="0"/>
              </a:rPr>
              <a:t> </a:t>
            </a:r>
            <a:endParaRPr lang="en-US" sz="2000" b="1" dirty="0">
              <a:solidFill>
                <a:srgbClr val="080808"/>
              </a:solidFill>
            </a:endParaRPr>
          </a:p>
        </p:txBody>
      </p:sp>
      <p:sp>
        <p:nvSpPr>
          <p:cNvPr id="95" name="Freeform: Shape 9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2C112C-6C41-B0A6-9FA8-8785439FC1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939204" y="968532"/>
            <a:ext cx="2313591" cy="184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20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ECE4E-DA61-A54F-8338-4B2285566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Outline</a:t>
            </a:r>
          </a:p>
        </p:txBody>
      </p:sp>
      <p:graphicFrame>
        <p:nvGraphicFramePr>
          <p:cNvPr id="13" name="TextBox 6">
            <a:extLst>
              <a:ext uri="{FF2B5EF4-FFF2-40B4-BE49-F238E27FC236}">
                <a16:creationId xmlns:a16="http://schemas.microsoft.com/office/drawing/2014/main" id="{20C717CD-1CA3-2E17-81AF-076FAE544A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98903793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2200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ACC1A-AF29-254F-B53B-5CFB8C5B8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Advantages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E3F00-2049-0D40-B5B7-176A4C27A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6332658" cy="3935281"/>
          </a:xfrm>
        </p:spPr>
        <p:txBody>
          <a:bodyPr>
            <a:normAutofit/>
          </a:bodyPr>
          <a:lstStyle/>
          <a:p>
            <a:r>
              <a:rPr lang="en-US" sz="2400" dirty="0"/>
              <a:t>Allows to reach people all over a country</a:t>
            </a:r>
          </a:p>
          <a:p>
            <a:r>
              <a:rPr lang="en-US" sz="2400" dirty="0"/>
              <a:t>Allows worldwide reach</a:t>
            </a:r>
          </a:p>
          <a:p>
            <a:r>
              <a:rPr lang="en-US" sz="2400" dirty="0"/>
              <a:t>Provides teachers with virtual tools that can be implemented in the classroom</a:t>
            </a:r>
          </a:p>
          <a:p>
            <a:r>
              <a:rPr lang="en-US" sz="2400" dirty="0"/>
              <a:t>Allows educators to have a portfolio of tools that can be used in person</a:t>
            </a:r>
          </a:p>
          <a:p>
            <a:r>
              <a:rPr lang="en-US" sz="2400" dirty="0"/>
              <a:t>Provides hands on experience during preparation to understand what students can go through when using an online tool</a:t>
            </a:r>
          </a:p>
        </p:txBody>
      </p:sp>
    </p:spTree>
    <p:extLst>
      <p:ext uri="{BB962C8B-B14F-4D97-AF65-F5344CB8AC3E}">
        <p14:creationId xmlns:p14="http://schemas.microsoft.com/office/powerpoint/2010/main" val="3651173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04A8AE1-9605-41DC-920F-A4B8E8F23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790889" flipH="1">
            <a:off x="715850" y="795372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22D56-B5CE-B240-A99B-97CCA1FC1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1360"/>
            <a:ext cx="5954196" cy="3935281"/>
          </a:xfrm>
        </p:spPr>
        <p:txBody>
          <a:bodyPr>
            <a:normAutofit/>
          </a:bodyPr>
          <a:lstStyle/>
          <a:p>
            <a:r>
              <a:rPr lang="en-US" dirty="0"/>
              <a:t>Requires connectivity most of the time</a:t>
            </a:r>
          </a:p>
          <a:p>
            <a:r>
              <a:rPr lang="en-US" dirty="0"/>
              <a:t>Requires practice and basic technological knowledge</a:t>
            </a:r>
          </a:p>
          <a:p>
            <a:r>
              <a:rPr lang="en-US" dirty="0"/>
              <a:t>Requires careful planning and follow up</a:t>
            </a:r>
          </a:p>
          <a:p>
            <a:r>
              <a:rPr lang="en-US" dirty="0"/>
              <a:t>Requires additional materials – tutorials, demonstrations, more time to get a feel of the tools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92396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17460" y="4737713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2EE76E-1B5A-A34D-B320-A1E004B49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4281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 sz="4100">
                <a:solidFill>
                  <a:srgbClr val="FFFFFF"/>
                </a:solidFill>
              </a:rPr>
              <a:t>Disadvantages</a:t>
            </a:r>
          </a:p>
        </p:txBody>
      </p:sp>
    </p:spTree>
    <p:extLst>
      <p:ext uri="{BB962C8B-B14F-4D97-AF65-F5344CB8AC3E}">
        <p14:creationId xmlns:p14="http://schemas.microsoft.com/office/powerpoint/2010/main" val="2484569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D81FC1-2111-5347-99A4-713B283D0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 dirty="0"/>
              <a:t>Strategies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DA2CB-8DC6-42F1-AD5E-13CA66E43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74" r="15927" b="2"/>
          <a:stretch/>
        </p:blipFill>
        <p:spPr>
          <a:xfrm>
            <a:off x="7035353" y="814637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12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2EC039-9AF4-4405-9824-C02943FE07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6186374"/>
              </p:ext>
            </p:extLst>
          </p:nvPr>
        </p:nvGraphicFramePr>
        <p:xfrm>
          <a:off x="152361" y="977248"/>
          <a:ext cx="6891070" cy="564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765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BC99CB9-DDAD-44A2-8A1C-E3AF4E72DF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561AEE4-4E38-4BAC-976D-E0DE523FC5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gradFill flip="none" rotWithShape="1">
            <a:gsLst>
              <a:gs pos="16000">
                <a:schemeClr val="accent6">
                  <a:alpha val="20000"/>
                </a:schemeClr>
              </a:gs>
              <a:gs pos="85000">
                <a:schemeClr val="accent1">
                  <a:alpha val="40000"/>
                </a:schemeClr>
              </a:gs>
            </a:gsLst>
            <a:lin ang="12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0BC676B-D19A-44DB-910A-0C0E6D433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4431" y="3985"/>
            <a:ext cx="9772765" cy="6858000"/>
            <a:chOff x="1303402" y="3985"/>
            <a:chExt cx="9772765" cy="6858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99AA485-A13F-4455-814E-C116AD7E0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985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C90D55F-0AFB-45E5-8815-A4701774CE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985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476B6C1-4A41-48E6-8540-FC48FCD769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985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47F445-D2CA-4FEB-AB8E-7A47AB57C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985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2F1B3D8-301E-4A54-9284-EB14E9056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985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E4B9C67-860A-4569-AC84-3ADE433D1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985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175B763-A6E6-4AD1-9138-9B1164A7A8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985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8E2586C-BBE1-026E-5AC9-63551C3F8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466" y="991261"/>
            <a:ext cx="5754696" cy="1837349"/>
          </a:xfrm>
        </p:spPr>
        <p:txBody>
          <a:bodyPr anchor="ctr">
            <a:normAutofit/>
          </a:bodyPr>
          <a:lstStyle/>
          <a:p>
            <a:pPr algn="ctr"/>
            <a:r>
              <a:rPr lang="en-US" sz="3600">
                <a:solidFill>
                  <a:schemeClr val="tx2"/>
                </a:solidFill>
              </a:rPr>
              <a:t>Chat – TPS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25DE4-05B5-A4B7-8141-0F9A4BD7AA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5954" y="2979336"/>
            <a:ext cx="5709721" cy="243086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chemeClr val="tx2"/>
                </a:solidFill>
              </a:rPr>
              <a:t>Share with everyone apps you know about, have used in the classroom, have experienced in your own professional or that you have heard about…</a:t>
            </a:r>
          </a:p>
        </p:txBody>
      </p:sp>
    </p:spTree>
    <p:extLst>
      <p:ext uri="{BB962C8B-B14F-4D97-AF65-F5344CB8AC3E}">
        <p14:creationId xmlns:p14="http://schemas.microsoft.com/office/powerpoint/2010/main" val="1634941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C2503-5D90-6D42-B8D1-F30340661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US" sz="4000" dirty="0"/>
              <a:t>Apps or Tools for Learner Engagement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77E2BD9-A757-4D8F-A015-DF9D89D958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2051291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76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8C4551-40BC-1D00-96B3-AAC2D618D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chemeClr val="bg1"/>
                </a:solidFill>
              </a:rPr>
              <a:t>Apps and linkages to teaching strategies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3A868C2-0C56-6845-4F3B-4962048758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1359149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64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7C5E2-90ED-22E9-2EA1-037E177F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/>
              <a:t>Jamboard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27A5-B862-F64A-026F-E56D87BB1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r>
              <a:rPr lang="en-US" sz="2200" dirty="0"/>
              <a:t>On the </a:t>
            </a:r>
            <a:r>
              <a:rPr lang="en-US" sz="2200" dirty="0" err="1"/>
              <a:t>jamboard</a:t>
            </a:r>
            <a:r>
              <a:rPr lang="en-US" sz="2200" dirty="0"/>
              <a:t> describe which apps you have used for which specific purposes</a:t>
            </a:r>
          </a:p>
          <a:p>
            <a:pPr marL="0" indent="0">
              <a:buNone/>
            </a:pPr>
            <a:r>
              <a:rPr lang="en-US" sz="2200" dirty="0">
                <a:hlinkClick r:id="rId2"/>
              </a:rPr>
              <a:t>https://jamboard.google.com/d/1y6tTnJQ8jlkECke6yQ1pU8Ri6pBrwwSWTca-BiWlHTI/edit?usp=sharing</a:t>
            </a:r>
            <a:r>
              <a:rPr lang="en-US" sz="2200" dirty="0"/>
              <a:t> </a:t>
            </a:r>
          </a:p>
          <a:p>
            <a:endParaRPr lang="en-US" sz="2200" dirty="0"/>
          </a:p>
          <a:p>
            <a:endParaRPr lang="en-US" sz="2200" dirty="0"/>
          </a:p>
        </p:txBody>
      </p:sp>
      <p:pic>
        <p:nvPicPr>
          <p:cNvPr id="13" name="Picture 4" descr="Green dialogue boxes">
            <a:extLst>
              <a:ext uri="{FF2B5EF4-FFF2-40B4-BE49-F238E27FC236}">
                <a16:creationId xmlns:a16="http://schemas.microsoft.com/office/drawing/2014/main" id="{4D09996F-0AAA-B118-D342-BFEA6FBFEF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35" r="11164" b="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51384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5528</TotalTime>
  <Words>461</Words>
  <Application>Microsoft Macintosh PowerPoint</Application>
  <PresentationFormat>Widescreen</PresentationFormat>
  <Paragraphs>63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Office Theme</vt:lpstr>
      <vt:lpstr>Apps for English Language Teaching and Learning</vt:lpstr>
      <vt:lpstr>Outline</vt:lpstr>
      <vt:lpstr>Advantages</vt:lpstr>
      <vt:lpstr>Disadvantages</vt:lpstr>
      <vt:lpstr>Strategies</vt:lpstr>
      <vt:lpstr>Chat – TPS</vt:lpstr>
      <vt:lpstr>Apps or Tools for Learner Engagement</vt:lpstr>
      <vt:lpstr>Apps and linkages to teaching strategies</vt:lpstr>
      <vt:lpstr>Jamboard</vt:lpstr>
      <vt:lpstr>Promoting collaboration</vt:lpstr>
      <vt:lpstr>Try it!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Tools for Engaging Educators</dc:title>
  <dc:creator>Grazzia Mendoza</dc:creator>
  <cp:lastModifiedBy>Grazzia Mendoza</cp:lastModifiedBy>
  <cp:revision>12</cp:revision>
  <dcterms:created xsi:type="dcterms:W3CDTF">2021-11-26T22:05:53Z</dcterms:created>
  <dcterms:modified xsi:type="dcterms:W3CDTF">2022-11-24T20:15:54Z</dcterms:modified>
</cp:coreProperties>
</file>