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59" r:id="rId2"/>
  </p:sldMasterIdLst>
  <p:notesMasterIdLst>
    <p:notesMasterId r:id="rId39"/>
  </p:notesMasterIdLst>
  <p:sldIdLst>
    <p:sldId id="256" r:id="rId3"/>
    <p:sldId id="290" r:id="rId4"/>
    <p:sldId id="291" r:id="rId5"/>
    <p:sldId id="292" r:id="rId6"/>
    <p:sldId id="257" r:id="rId7"/>
    <p:sldId id="258" r:id="rId8"/>
    <p:sldId id="259" r:id="rId9"/>
    <p:sldId id="260" r:id="rId10"/>
    <p:sldId id="261" r:id="rId11"/>
    <p:sldId id="263" r:id="rId12"/>
    <p:sldId id="264" r:id="rId13"/>
    <p:sldId id="265" r:id="rId14"/>
    <p:sldId id="267" r:id="rId15"/>
    <p:sldId id="270" r:id="rId16"/>
    <p:sldId id="269" r:id="rId17"/>
    <p:sldId id="266" r:id="rId18"/>
    <p:sldId id="272" r:id="rId19"/>
    <p:sldId id="271" r:id="rId20"/>
    <p:sldId id="273" r:id="rId21"/>
    <p:sldId id="293"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F4BA2-615A-D355-230D-2EF0F54BFBFD}" v="45" dt="2022-06-02T13:46:16.463"/>
    <p1510:client id="{04A6ADEB-36CA-B491-3785-29EA849223D3}" v="103" dt="2022-06-01T02:18:41.744"/>
    <p1510:client id="{11EC8F1C-4767-6780-535E-6F61323A7310}" v="31" dt="2022-06-03T23:06:13.088"/>
    <p1510:client id="{28AB2C7A-1307-C1D2-B56F-779A7E1A7170}" v="9" dt="2022-06-03T21:29:52.837"/>
    <p1510:client id="{AC5D705D-6D12-48EA-A8A9-FAF9001DB9F5}" v="810" dt="2022-06-01T02:03:49.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ore, Jennifer" userId="S::000359652@mohawkcollege.ca::aba559f5-393b-4232-b0b0-461bbd394e1e" providerId="AD" clId="Web-{28AB2C7A-1307-C1D2-B56F-779A7E1A7170}"/>
    <pc:docChg chg="modSld">
      <pc:chgData name="Allore, Jennifer" userId="S::000359652@mohawkcollege.ca::aba559f5-393b-4232-b0b0-461bbd394e1e" providerId="AD" clId="Web-{28AB2C7A-1307-C1D2-B56F-779A7E1A7170}" dt="2022-06-03T21:29:52.837" v="8" actId="20577"/>
      <pc:docMkLst>
        <pc:docMk/>
      </pc:docMkLst>
      <pc:sldChg chg="modSp">
        <pc:chgData name="Allore, Jennifer" userId="S::000359652@mohawkcollege.ca::aba559f5-393b-4232-b0b0-461bbd394e1e" providerId="AD" clId="Web-{28AB2C7A-1307-C1D2-B56F-779A7E1A7170}" dt="2022-06-03T21:29:52.837" v="8" actId="20577"/>
        <pc:sldMkLst>
          <pc:docMk/>
          <pc:sldMk cId="1557372744" sldId="271"/>
        </pc:sldMkLst>
        <pc:spChg chg="mod">
          <ac:chgData name="Allore, Jennifer" userId="S::000359652@mohawkcollege.ca::aba559f5-393b-4232-b0b0-461bbd394e1e" providerId="AD" clId="Web-{28AB2C7A-1307-C1D2-B56F-779A7E1A7170}" dt="2022-06-03T21:29:52.837" v="8" actId="20577"/>
          <ac:spMkLst>
            <pc:docMk/>
            <pc:sldMk cId="1557372744" sldId="271"/>
            <ac:spMk id="3" creationId="{203EF117-0B1B-E46B-13C3-C61C36FD064E}"/>
          </ac:spMkLst>
        </pc:spChg>
      </pc:sldChg>
      <pc:sldChg chg="modSp">
        <pc:chgData name="Allore, Jennifer" userId="S::000359652@mohawkcollege.ca::aba559f5-393b-4232-b0b0-461bbd394e1e" providerId="AD" clId="Web-{28AB2C7A-1307-C1D2-B56F-779A7E1A7170}" dt="2022-06-03T21:29:38.383" v="7" actId="14100"/>
        <pc:sldMkLst>
          <pc:docMk/>
          <pc:sldMk cId="922619758" sldId="273"/>
        </pc:sldMkLst>
        <pc:spChg chg="mod">
          <ac:chgData name="Allore, Jennifer" userId="S::000359652@mohawkcollege.ca::aba559f5-393b-4232-b0b0-461bbd394e1e" providerId="AD" clId="Web-{28AB2C7A-1307-C1D2-B56F-779A7E1A7170}" dt="2022-06-03T21:29:38.383" v="7" actId="14100"/>
          <ac:spMkLst>
            <pc:docMk/>
            <pc:sldMk cId="922619758" sldId="273"/>
            <ac:spMk id="3" creationId="{A2B85E8E-7DCB-9670-9264-175DB8F5C91D}"/>
          </ac:spMkLst>
        </pc:spChg>
      </pc:sldChg>
    </pc:docChg>
  </pc:docChgLst>
  <pc:docChgLst>
    <pc:chgData name="Allore, Jennifer" userId="S::000359652@mohawkcollege.ca::aba559f5-393b-4232-b0b0-461bbd394e1e" providerId="AD" clId="Web-{00CF4BA2-615A-D355-230D-2EF0F54BFBFD}"/>
    <pc:docChg chg="modSld sldOrd">
      <pc:chgData name="Allore, Jennifer" userId="S::000359652@mohawkcollege.ca::aba559f5-393b-4232-b0b0-461bbd394e1e" providerId="AD" clId="Web-{00CF4BA2-615A-D355-230D-2EF0F54BFBFD}" dt="2022-06-02T13:43:54.040" v="38" actId="20577"/>
      <pc:docMkLst>
        <pc:docMk/>
      </pc:docMkLst>
      <pc:sldChg chg="ord">
        <pc:chgData name="Allore, Jennifer" userId="S::000359652@mohawkcollege.ca::aba559f5-393b-4232-b0b0-461bbd394e1e" providerId="AD" clId="Web-{00CF4BA2-615A-D355-230D-2EF0F54BFBFD}" dt="2022-06-02T01:49:28.064" v="1"/>
        <pc:sldMkLst>
          <pc:docMk/>
          <pc:sldMk cId="3264096350" sldId="270"/>
        </pc:sldMkLst>
      </pc:sldChg>
      <pc:sldChg chg="modSp">
        <pc:chgData name="Allore, Jennifer" userId="S::000359652@mohawkcollege.ca::aba559f5-393b-4232-b0b0-461bbd394e1e" providerId="AD" clId="Web-{00CF4BA2-615A-D355-230D-2EF0F54BFBFD}" dt="2022-06-02T13:43:06.727" v="3" actId="20577"/>
        <pc:sldMkLst>
          <pc:docMk/>
          <pc:sldMk cId="2670155944" sldId="290"/>
        </pc:sldMkLst>
        <pc:spChg chg="mod">
          <ac:chgData name="Allore, Jennifer" userId="S::000359652@mohawkcollege.ca::aba559f5-393b-4232-b0b0-461bbd394e1e" providerId="AD" clId="Web-{00CF4BA2-615A-D355-230D-2EF0F54BFBFD}" dt="2022-06-02T13:43:06.727" v="3" actId="20577"/>
          <ac:spMkLst>
            <pc:docMk/>
            <pc:sldMk cId="2670155944" sldId="290"/>
            <ac:spMk id="3" creationId="{DD90A302-2106-9F9B-963D-250B82B68F99}"/>
          </ac:spMkLst>
        </pc:spChg>
      </pc:sldChg>
      <pc:sldChg chg="modSp">
        <pc:chgData name="Allore, Jennifer" userId="S::000359652@mohawkcollege.ca::aba559f5-393b-4232-b0b0-461bbd394e1e" providerId="AD" clId="Web-{00CF4BA2-615A-D355-230D-2EF0F54BFBFD}" dt="2022-06-02T13:43:16.055" v="4" actId="14100"/>
        <pc:sldMkLst>
          <pc:docMk/>
          <pc:sldMk cId="2137388216" sldId="291"/>
        </pc:sldMkLst>
        <pc:spChg chg="mod">
          <ac:chgData name="Allore, Jennifer" userId="S::000359652@mohawkcollege.ca::aba559f5-393b-4232-b0b0-461bbd394e1e" providerId="AD" clId="Web-{00CF4BA2-615A-D355-230D-2EF0F54BFBFD}" dt="2022-06-02T13:43:16.055" v="4" actId="14100"/>
          <ac:spMkLst>
            <pc:docMk/>
            <pc:sldMk cId="2137388216" sldId="291"/>
            <ac:spMk id="2" creationId="{2F07BB9E-ED94-98F6-D5F5-0D288ED9DC7F}"/>
          </ac:spMkLst>
        </pc:spChg>
      </pc:sldChg>
      <pc:sldChg chg="modSp">
        <pc:chgData name="Allore, Jennifer" userId="S::000359652@mohawkcollege.ca::aba559f5-393b-4232-b0b0-461bbd394e1e" providerId="AD" clId="Web-{00CF4BA2-615A-D355-230D-2EF0F54BFBFD}" dt="2022-06-02T13:43:54.040" v="38" actId="20577"/>
        <pc:sldMkLst>
          <pc:docMk/>
          <pc:sldMk cId="58452785" sldId="292"/>
        </pc:sldMkLst>
        <pc:spChg chg="mod">
          <ac:chgData name="Allore, Jennifer" userId="S::000359652@mohawkcollege.ca::aba559f5-393b-4232-b0b0-461bbd394e1e" providerId="AD" clId="Web-{00CF4BA2-615A-D355-230D-2EF0F54BFBFD}" dt="2022-06-02T13:43:54.040" v="38" actId="20577"/>
          <ac:spMkLst>
            <pc:docMk/>
            <pc:sldMk cId="58452785" sldId="292"/>
            <ac:spMk id="3" creationId="{7010082B-B00C-B774-A607-5F955A1A5DD5}"/>
          </ac:spMkLst>
        </pc:spChg>
      </pc:sldChg>
    </pc:docChg>
  </pc:docChgLst>
  <pc:docChgLst>
    <pc:chgData name="Allore, Jennifer" userId="S::000359652@mohawkcollege.ca::aba559f5-393b-4232-b0b0-461bbd394e1e" providerId="AD" clId="Web-{11EC8F1C-4767-6780-535E-6F61323A7310}"/>
    <pc:docChg chg="addSld modSld">
      <pc:chgData name="Allore, Jennifer" userId="S::000359652@mohawkcollege.ca::aba559f5-393b-4232-b0b0-461bbd394e1e" providerId="AD" clId="Web-{11EC8F1C-4767-6780-535E-6F61323A7310}" dt="2022-06-03T23:06:13.088" v="35" actId="14100"/>
      <pc:docMkLst>
        <pc:docMk/>
      </pc:docMkLst>
      <pc:sldChg chg="modSp">
        <pc:chgData name="Allore, Jennifer" userId="S::000359652@mohawkcollege.ca::aba559f5-393b-4232-b0b0-461bbd394e1e" providerId="AD" clId="Web-{11EC8F1C-4767-6780-535E-6F61323A7310}" dt="2022-06-03T23:06:13.088" v="35" actId="14100"/>
        <pc:sldMkLst>
          <pc:docMk/>
          <pc:sldMk cId="922619758" sldId="273"/>
        </pc:sldMkLst>
        <pc:spChg chg="mod">
          <ac:chgData name="Allore, Jennifer" userId="S::000359652@mohawkcollege.ca::aba559f5-393b-4232-b0b0-461bbd394e1e" providerId="AD" clId="Web-{11EC8F1C-4767-6780-535E-6F61323A7310}" dt="2022-06-03T23:06:13.088" v="35" actId="14100"/>
          <ac:spMkLst>
            <pc:docMk/>
            <pc:sldMk cId="922619758" sldId="273"/>
            <ac:spMk id="3" creationId="{A2B85E8E-7DCB-9670-9264-175DB8F5C91D}"/>
          </ac:spMkLst>
        </pc:spChg>
      </pc:sldChg>
      <pc:sldChg chg="modSp">
        <pc:chgData name="Allore, Jennifer" userId="S::000359652@mohawkcollege.ca::aba559f5-393b-4232-b0b0-461bbd394e1e" providerId="AD" clId="Web-{11EC8F1C-4767-6780-535E-6F61323A7310}" dt="2022-06-03T23:05:02.665" v="34" actId="14100"/>
        <pc:sldMkLst>
          <pc:docMk/>
          <pc:sldMk cId="541184458" sldId="289"/>
        </pc:sldMkLst>
        <pc:spChg chg="mod">
          <ac:chgData name="Allore, Jennifer" userId="S::000359652@mohawkcollege.ca::aba559f5-393b-4232-b0b0-461bbd394e1e" providerId="AD" clId="Web-{11EC8F1C-4767-6780-535E-6F61323A7310}" dt="2022-06-03T23:05:02.665" v="34" actId="14100"/>
          <ac:spMkLst>
            <pc:docMk/>
            <pc:sldMk cId="541184458" sldId="289"/>
            <ac:spMk id="3" creationId="{33F09940-575B-861E-820C-69B08F1B0BF1}"/>
          </ac:spMkLst>
        </pc:spChg>
      </pc:sldChg>
      <pc:sldChg chg="addSp delSp modSp new mod setBg">
        <pc:chgData name="Allore, Jennifer" userId="S::000359652@mohawkcollege.ca::aba559f5-393b-4232-b0b0-461bbd394e1e" providerId="AD" clId="Web-{11EC8F1C-4767-6780-535E-6F61323A7310}" dt="2022-06-03T23:04:10.867" v="26" actId="20577"/>
        <pc:sldMkLst>
          <pc:docMk/>
          <pc:sldMk cId="1583500601" sldId="294"/>
        </pc:sldMkLst>
        <pc:spChg chg="mod">
          <ac:chgData name="Allore, Jennifer" userId="S::000359652@mohawkcollege.ca::aba559f5-393b-4232-b0b0-461bbd394e1e" providerId="AD" clId="Web-{11EC8F1C-4767-6780-535E-6F61323A7310}" dt="2022-06-03T23:03:46.976" v="20"/>
          <ac:spMkLst>
            <pc:docMk/>
            <pc:sldMk cId="1583500601" sldId="294"/>
            <ac:spMk id="2" creationId="{CEB09003-6596-D40F-CD28-78B1C6E93CDD}"/>
          </ac:spMkLst>
        </pc:spChg>
        <pc:spChg chg="mod">
          <ac:chgData name="Allore, Jennifer" userId="S::000359652@mohawkcollege.ca::aba559f5-393b-4232-b0b0-461bbd394e1e" providerId="AD" clId="Web-{11EC8F1C-4767-6780-535E-6F61323A7310}" dt="2022-06-03T23:04:10.867" v="26" actId="20577"/>
          <ac:spMkLst>
            <pc:docMk/>
            <pc:sldMk cId="1583500601" sldId="294"/>
            <ac:spMk id="3" creationId="{4622EEF5-1FB6-F24C-14F5-802C1C4D02D2}"/>
          </ac:spMkLst>
        </pc:spChg>
        <pc:spChg chg="add del">
          <ac:chgData name="Allore, Jennifer" userId="S::000359652@mohawkcollege.ca::aba559f5-393b-4232-b0b0-461bbd394e1e" providerId="AD" clId="Web-{11EC8F1C-4767-6780-535E-6F61323A7310}" dt="2022-06-03T23:03:46.976" v="20"/>
          <ac:spMkLst>
            <pc:docMk/>
            <pc:sldMk cId="1583500601" sldId="294"/>
            <ac:spMk id="11" creationId="{D1EA859B-E555-4109-94F3-6700E046E008}"/>
          </ac:spMkLst>
        </pc:spChg>
        <pc:spChg chg="add del">
          <ac:chgData name="Allore, Jennifer" userId="S::000359652@mohawkcollege.ca::aba559f5-393b-4232-b0b0-461bbd394e1e" providerId="AD" clId="Web-{11EC8F1C-4767-6780-535E-6F61323A7310}" dt="2022-06-03T23:03:46.976" v="20"/>
          <ac:spMkLst>
            <pc:docMk/>
            <pc:sldMk cId="1583500601" sldId="294"/>
            <ac:spMk id="12" creationId="{04812C46-200A-4DEB-A05E-3ED6C68C2387}"/>
          </ac:spMkLst>
        </pc:spChg>
        <pc:spChg chg="add">
          <ac:chgData name="Allore, Jennifer" userId="S::000359652@mohawkcollege.ca::aba559f5-393b-4232-b0b0-461bbd394e1e" providerId="AD" clId="Web-{11EC8F1C-4767-6780-535E-6F61323A7310}" dt="2022-06-03T23:03:46.976" v="20"/>
          <ac:spMkLst>
            <pc:docMk/>
            <pc:sldMk cId="1583500601" sldId="294"/>
            <ac:spMk id="18" creationId="{04812C46-200A-4DEB-A05E-3ED6C68C2387}"/>
          </ac:spMkLst>
        </pc:spChg>
        <pc:spChg chg="add">
          <ac:chgData name="Allore, Jennifer" userId="S::000359652@mohawkcollege.ca::aba559f5-393b-4232-b0b0-461bbd394e1e" providerId="AD" clId="Web-{11EC8F1C-4767-6780-535E-6F61323A7310}" dt="2022-06-03T23:03:46.976" v="20"/>
          <ac:spMkLst>
            <pc:docMk/>
            <pc:sldMk cId="1583500601" sldId="294"/>
            <ac:spMk id="20" creationId="{D1EA859B-E555-4109-94F3-6700E046E008}"/>
          </ac:spMkLst>
        </pc:spChg>
        <pc:picChg chg="add del">
          <ac:chgData name="Allore, Jennifer" userId="S::000359652@mohawkcollege.ca::aba559f5-393b-4232-b0b0-461bbd394e1e" providerId="AD" clId="Web-{11EC8F1C-4767-6780-535E-6F61323A7310}" dt="2022-06-03T23:03:31.210" v="17"/>
          <ac:picMkLst>
            <pc:docMk/>
            <pc:sldMk cId="1583500601" sldId="294"/>
            <ac:picMk id="5" creationId="{C413D46C-2D8C-7C87-BDCF-226364FC2BBB}"/>
          </ac:picMkLst>
        </pc:picChg>
        <pc:picChg chg="add mod">
          <ac:chgData name="Allore, Jennifer" userId="S::000359652@mohawkcollege.ca::aba559f5-393b-4232-b0b0-461bbd394e1e" providerId="AD" clId="Web-{11EC8F1C-4767-6780-535E-6F61323A7310}" dt="2022-06-03T23:03:46.976" v="20"/>
          <ac:picMkLst>
            <pc:docMk/>
            <pc:sldMk cId="1583500601" sldId="294"/>
            <ac:picMk id="13" creationId="{3A059CC1-FA24-4BAF-909C-6284B1E0DE84}"/>
          </ac:picMkLst>
        </pc:picChg>
        <pc:cxnChg chg="add del">
          <ac:chgData name="Allore, Jennifer" userId="S::000359652@mohawkcollege.ca::aba559f5-393b-4232-b0b0-461bbd394e1e" providerId="AD" clId="Web-{11EC8F1C-4767-6780-535E-6F61323A7310}" dt="2022-06-03T23:03:31.210" v="17"/>
          <ac:cxnSpMkLst>
            <pc:docMk/>
            <pc:sldMk cId="1583500601" sldId="294"/>
            <ac:cxnSpMk id="9" creationId="{A7F400EE-A8A5-48AF-B4D6-291B52C6F0B0}"/>
          </ac:cxnSpMkLst>
        </pc:cxnChg>
      </pc:sldChg>
    </pc:docChg>
  </pc:docChgLst>
  <pc:docChgLst>
    <pc:chgData name="Allore, Jennifer" userId="S::000359652@mohawkcollege.ca::aba559f5-393b-4232-b0b0-461bbd394e1e" providerId="AD" clId="Web-{04A6ADEB-36CA-B491-3785-29EA849223D3}"/>
    <pc:docChg chg="addSld delSld modSld sldOrd">
      <pc:chgData name="Allore, Jennifer" userId="S::000359652@mohawkcollege.ca::aba559f5-393b-4232-b0b0-461bbd394e1e" providerId="AD" clId="Web-{04A6ADEB-36CA-B491-3785-29EA849223D3}" dt="2022-06-01T02:18:41.744" v="121"/>
      <pc:docMkLst>
        <pc:docMk/>
      </pc:docMkLst>
      <pc:sldChg chg="addSp modSp mod setBg addAnim">
        <pc:chgData name="Allore, Jennifer" userId="S::000359652@mohawkcollege.ca::aba559f5-393b-4232-b0b0-461bbd394e1e" providerId="AD" clId="Web-{04A6ADEB-36CA-B491-3785-29EA849223D3}" dt="2022-06-01T02:18:41.744" v="121"/>
        <pc:sldMkLst>
          <pc:docMk/>
          <pc:sldMk cId="109857222" sldId="256"/>
        </pc:sldMkLst>
        <pc:spChg chg="mod">
          <ac:chgData name="Allore, Jennifer" userId="S::000359652@mohawkcollege.ca::aba559f5-393b-4232-b0b0-461bbd394e1e" providerId="AD" clId="Web-{04A6ADEB-36CA-B491-3785-29EA849223D3}" dt="2022-06-01T02:18:41.744" v="119"/>
          <ac:spMkLst>
            <pc:docMk/>
            <pc:sldMk cId="109857222" sldId="256"/>
            <ac:spMk id="2" creationId="{00000000-0000-0000-0000-000000000000}"/>
          </ac:spMkLst>
        </pc:spChg>
        <pc:spChg chg="mod">
          <ac:chgData name="Allore, Jennifer" userId="S::000359652@mohawkcollege.ca::aba559f5-393b-4232-b0b0-461bbd394e1e" providerId="AD" clId="Web-{04A6ADEB-36CA-B491-3785-29EA849223D3}" dt="2022-06-01T02:18:41.744" v="119"/>
          <ac:spMkLst>
            <pc:docMk/>
            <pc:sldMk cId="109857222" sldId="256"/>
            <ac:spMk id="3" creationId="{00000000-0000-0000-0000-000000000000}"/>
          </ac:spMkLst>
        </pc:spChg>
        <pc:spChg chg="add">
          <ac:chgData name="Allore, Jennifer" userId="S::000359652@mohawkcollege.ca::aba559f5-393b-4232-b0b0-461bbd394e1e" providerId="AD" clId="Web-{04A6ADEB-36CA-B491-3785-29EA849223D3}" dt="2022-06-01T02:18:41.744" v="119"/>
          <ac:spMkLst>
            <pc:docMk/>
            <pc:sldMk cId="109857222" sldId="256"/>
            <ac:spMk id="8" creationId="{D8386171-E87D-46AB-8718-4CE2A88748BD}"/>
          </ac:spMkLst>
        </pc:spChg>
        <pc:spChg chg="add">
          <ac:chgData name="Allore, Jennifer" userId="S::000359652@mohawkcollege.ca::aba559f5-393b-4232-b0b0-461bbd394e1e" providerId="AD" clId="Web-{04A6ADEB-36CA-B491-3785-29EA849223D3}" dt="2022-06-01T02:18:41.744" v="119"/>
          <ac:spMkLst>
            <pc:docMk/>
            <pc:sldMk cId="109857222" sldId="256"/>
            <ac:spMk id="10" creationId="{207CB456-8849-413C-8210-B663779A32E0}"/>
          </ac:spMkLst>
        </pc:spChg>
        <pc:spChg chg="add">
          <ac:chgData name="Allore, Jennifer" userId="S::000359652@mohawkcollege.ca::aba559f5-393b-4232-b0b0-461bbd394e1e" providerId="AD" clId="Web-{04A6ADEB-36CA-B491-3785-29EA849223D3}" dt="2022-06-01T02:18:41.744" v="119"/>
          <ac:spMkLst>
            <pc:docMk/>
            <pc:sldMk cId="109857222" sldId="256"/>
            <ac:spMk id="12" creationId="{E513936D-D1EB-4E42-A97F-942BA1F3DFA7}"/>
          </ac:spMkLst>
        </pc:spChg>
        <pc:cxnChg chg="add">
          <ac:chgData name="Allore, Jennifer" userId="S::000359652@mohawkcollege.ca::aba559f5-393b-4232-b0b0-461bbd394e1e" providerId="AD" clId="Web-{04A6ADEB-36CA-B491-3785-29EA849223D3}" dt="2022-06-01T02:18:41.744" v="119"/>
          <ac:cxnSpMkLst>
            <pc:docMk/>
            <pc:sldMk cId="109857222" sldId="256"/>
            <ac:cxnSpMk id="14" creationId="{AFA75EE9-0DE4-4982-A870-290AD61EAAD7}"/>
          </ac:cxnSpMkLst>
        </pc:cxnChg>
      </pc:sldChg>
      <pc:sldChg chg="addSp delSp modSp">
        <pc:chgData name="Allore, Jennifer" userId="S::000359652@mohawkcollege.ca::aba559f5-393b-4232-b0b0-461bbd394e1e" providerId="AD" clId="Web-{04A6ADEB-36CA-B491-3785-29EA849223D3}" dt="2022-06-01T02:09:25.687" v="35"/>
        <pc:sldMkLst>
          <pc:docMk/>
          <pc:sldMk cId="4145500993" sldId="258"/>
        </pc:sldMkLst>
        <pc:spChg chg="mod">
          <ac:chgData name="Allore, Jennifer" userId="S::000359652@mohawkcollege.ca::aba559f5-393b-4232-b0b0-461bbd394e1e" providerId="AD" clId="Web-{04A6ADEB-36CA-B491-3785-29EA849223D3}" dt="2022-06-01T02:09:25.687" v="35"/>
          <ac:spMkLst>
            <pc:docMk/>
            <pc:sldMk cId="4145500993" sldId="258"/>
            <ac:spMk id="2" creationId="{D6CD1C7D-AD12-B0B5-F541-5B47B213A739}"/>
          </ac:spMkLst>
        </pc:spChg>
        <pc:spChg chg="del">
          <ac:chgData name="Allore, Jennifer" userId="S::000359652@mohawkcollege.ca::aba559f5-393b-4232-b0b0-461bbd394e1e" providerId="AD" clId="Web-{04A6ADEB-36CA-B491-3785-29EA849223D3}" dt="2022-06-01T02:09:25.687" v="35"/>
          <ac:spMkLst>
            <pc:docMk/>
            <pc:sldMk cId="4145500993" sldId="258"/>
            <ac:spMk id="9" creationId="{D4771268-CB57-404A-9271-370EB28F6090}"/>
          </ac:spMkLst>
        </pc:spChg>
        <pc:spChg chg="add">
          <ac:chgData name="Allore, Jennifer" userId="S::000359652@mohawkcollege.ca::aba559f5-393b-4232-b0b0-461bbd394e1e" providerId="AD" clId="Web-{04A6ADEB-36CA-B491-3785-29EA849223D3}" dt="2022-06-01T02:09:25.687" v="35"/>
          <ac:spMkLst>
            <pc:docMk/>
            <pc:sldMk cId="4145500993" sldId="258"/>
            <ac:spMk id="14" creationId="{71FC7D98-7B8B-402A-90FC-F027482F2142}"/>
          </ac:spMkLst>
        </pc:spChg>
        <pc:spChg chg="add">
          <ac:chgData name="Allore, Jennifer" userId="S::000359652@mohawkcollege.ca::aba559f5-393b-4232-b0b0-461bbd394e1e" providerId="AD" clId="Web-{04A6ADEB-36CA-B491-3785-29EA849223D3}" dt="2022-06-01T02:09:25.687" v="35"/>
          <ac:spMkLst>
            <pc:docMk/>
            <pc:sldMk cId="4145500993" sldId="258"/>
            <ac:spMk id="16" creationId="{AD7356EA-285B-4E5D-8FEC-104659A4FD2C}"/>
          </ac:spMkLst>
        </pc:spChg>
        <pc:picChg chg="mod">
          <ac:chgData name="Allore, Jennifer" userId="S::000359652@mohawkcollege.ca::aba559f5-393b-4232-b0b0-461bbd394e1e" providerId="AD" clId="Web-{04A6ADEB-36CA-B491-3785-29EA849223D3}" dt="2022-06-01T02:09:25.687" v="35"/>
          <ac:picMkLst>
            <pc:docMk/>
            <pc:sldMk cId="4145500993" sldId="258"/>
            <ac:picMk id="4" creationId="{E741ABAA-1102-3A7F-BEAA-B9E60FE53319}"/>
          </ac:picMkLst>
        </pc:picChg>
      </pc:sldChg>
      <pc:sldChg chg="addSp modSp">
        <pc:chgData name="Allore, Jennifer" userId="S::000359652@mohawkcollege.ca::aba559f5-393b-4232-b0b0-461bbd394e1e" providerId="AD" clId="Web-{04A6ADEB-36CA-B491-3785-29EA849223D3}" dt="2022-06-01T02:09:45.078" v="36"/>
        <pc:sldMkLst>
          <pc:docMk/>
          <pc:sldMk cId="3680770263" sldId="261"/>
        </pc:sldMkLst>
        <pc:spChg chg="mod">
          <ac:chgData name="Allore, Jennifer" userId="S::000359652@mohawkcollege.ca::aba559f5-393b-4232-b0b0-461bbd394e1e" providerId="AD" clId="Web-{04A6ADEB-36CA-B491-3785-29EA849223D3}" dt="2022-06-01T02:09:45.078" v="36"/>
          <ac:spMkLst>
            <pc:docMk/>
            <pc:sldMk cId="3680770263" sldId="261"/>
            <ac:spMk id="2" creationId="{E7C12963-3D43-E631-FCC7-E9C15FBB74CD}"/>
          </ac:spMkLst>
        </pc:spChg>
        <pc:spChg chg="mod">
          <ac:chgData name="Allore, Jennifer" userId="S::000359652@mohawkcollege.ca::aba559f5-393b-4232-b0b0-461bbd394e1e" providerId="AD" clId="Web-{04A6ADEB-36CA-B491-3785-29EA849223D3}" dt="2022-06-01T02:09:45.078" v="36"/>
          <ac:spMkLst>
            <pc:docMk/>
            <pc:sldMk cId="3680770263" sldId="261"/>
            <ac:spMk id="3" creationId="{D5B26114-6BF5-A1EC-CEA1-6DACD1CCBCBB}"/>
          </ac:spMkLst>
        </pc:spChg>
        <pc:spChg chg="add">
          <ac:chgData name="Allore, Jennifer" userId="S::000359652@mohawkcollege.ca::aba559f5-393b-4232-b0b0-461bbd394e1e" providerId="AD" clId="Web-{04A6ADEB-36CA-B491-3785-29EA849223D3}" dt="2022-06-01T02:09:45.078" v="36"/>
          <ac:spMkLst>
            <pc:docMk/>
            <pc:sldMk cId="3680770263" sldId="261"/>
            <ac:spMk id="7" creationId="{A8DA60CF-CBAA-4AC9-A045-549D64CDCF3E}"/>
          </ac:spMkLst>
        </pc:spChg>
        <pc:spChg chg="add">
          <ac:chgData name="Allore, Jennifer" userId="S::000359652@mohawkcollege.ca::aba559f5-393b-4232-b0b0-461bbd394e1e" providerId="AD" clId="Web-{04A6ADEB-36CA-B491-3785-29EA849223D3}" dt="2022-06-01T02:09:45.078" v="36"/>
          <ac:spMkLst>
            <pc:docMk/>
            <pc:sldMk cId="3680770263" sldId="261"/>
            <ac:spMk id="12" creationId="{8E20FA99-AAAC-4AF3-9FAE-707420324F1C}"/>
          </ac:spMkLst>
        </pc:spChg>
        <pc:spChg chg="add">
          <ac:chgData name="Allore, Jennifer" userId="S::000359652@mohawkcollege.ca::aba559f5-393b-4232-b0b0-461bbd394e1e" providerId="AD" clId="Web-{04A6ADEB-36CA-B491-3785-29EA849223D3}" dt="2022-06-01T02:09:45.078" v="36"/>
          <ac:spMkLst>
            <pc:docMk/>
            <pc:sldMk cId="3680770263" sldId="261"/>
            <ac:spMk id="14" creationId="{9573BE85-6043-4C3A-A7DD-483A0A5FB740}"/>
          </ac:spMkLst>
        </pc:spChg>
        <pc:picChg chg="mod">
          <ac:chgData name="Allore, Jennifer" userId="S::000359652@mohawkcollege.ca::aba559f5-393b-4232-b0b0-461bbd394e1e" providerId="AD" clId="Web-{04A6ADEB-36CA-B491-3785-29EA849223D3}" dt="2022-06-01T02:09:45.078" v="36"/>
          <ac:picMkLst>
            <pc:docMk/>
            <pc:sldMk cId="3680770263" sldId="261"/>
            <ac:picMk id="5" creationId="{B8C29579-9781-9B0A-F077-0E86865CA324}"/>
          </ac:picMkLst>
        </pc:picChg>
      </pc:sldChg>
      <pc:sldChg chg="addSp delSp modSp">
        <pc:chgData name="Allore, Jennifer" userId="S::000359652@mohawkcollege.ca::aba559f5-393b-4232-b0b0-461bbd394e1e" providerId="AD" clId="Web-{04A6ADEB-36CA-B491-3785-29EA849223D3}" dt="2022-06-01T02:12:23.222" v="61" actId="14100"/>
        <pc:sldMkLst>
          <pc:docMk/>
          <pc:sldMk cId="1655510653" sldId="263"/>
        </pc:sldMkLst>
        <pc:spChg chg="mod">
          <ac:chgData name="Allore, Jennifer" userId="S::000359652@mohawkcollege.ca::aba559f5-393b-4232-b0b0-461bbd394e1e" providerId="AD" clId="Web-{04A6ADEB-36CA-B491-3785-29EA849223D3}" dt="2022-06-01T02:10:18.501" v="37"/>
          <ac:spMkLst>
            <pc:docMk/>
            <pc:sldMk cId="1655510653" sldId="263"/>
            <ac:spMk id="2" creationId="{E2C90658-4C48-BA2B-8721-211E177EE94E}"/>
          </ac:spMkLst>
        </pc:spChg>
        <pc:spChg chg="del">
          <ac:chgData name="Allore, Jennifer" userId="S::000359652@mohawkcollege.ca::aba559f5-393b-4232-b0b0-461bbd394e1e" providerId="AD" clId="Web-{04A6ADEB-36CA-B491-3785-29EA849223D3}" dt="2022-06-01T02:10:18.501" v="37"/>
          <ac:spMkLst>
            <pc:docMk/>
            <pc:sldMk cId="1655510653" sldId="263"/>
            <ac:spMk id="9" creationId="{3A5B4632-C963-4296-86F0-79AA9EA5AE98}"/>
          </ac:spMkLst>
        </pc:spChg>
        <pc:spChg chg="add">
          <ac:chgData name="Allore, Jennifer" userId="S::000359652@mohawkcollege.ca::aba559f5-393b-4232-b0b0-461bbd394e1e" providerId="AD" clId="Web-{04A6ADEB-36CA-B491-3785-29EA849223D3}" dt="2022-06-01T02:10:18.501" v="37"/>
          <ac:spMkLst>
            <pc:docMk/>
            <pc:sldMk cId="1655510653" sldId="263"/>
            <ac:spMk id="19" creationId="{46F7435D-E3DB-47B1-BA61-B00ACC83A9DE}"/>
          </ac:spMkLst>
        </pc:spChg>
        <pc:spChg chg="add">
          <ac:chgData name="Allore, Jennifer" userId="S::000359652@mohawkcollege.ca::aba559f5-393b-4232-b0b0-461bbd394e1e" providerId="AD" clId="Web-{04A6ADEB-36CA-B491-3785-29EA849223D3}" dt="2022-06-01T02:10:18.501" v="37"/>
          <ac:spMkLst>
            <pc:docMk/>
            <pc:sldMk cId="1655510653" sldId="263"/>
            <ac:spMk id="21" creationId="{F263A0B5-F8C4-4116-809F-78A768EA79A6}"/>
          </ac:spMkLst>
        </pc:spChg>
        <pc:graphicFrameChg chg="mod ord modGraphic">
          <ac:chgData name="Allore, Jennifer" userId="S::000359652@mohawkcollege.ca::aba559f5-393b-4232-b0b0-461bbd394e1e" providerId="AD" clId="Web-{04A6ADEB-36CA-B491-3785-29EA849223D3}" dt="2022-06-01T02:10:18.501" v="37"/>
          <ac:graphicFrameMkLst>
            <pc:docMk/>
            <pc:sldMk cId="1655510653" sldId="263"/>
            <ac:graphicFrameMk id="6" creationId="{A8C7D8A0-9CF6-025B-A257-09D9225AC4CA}"/>
          </ac:graphicFrameMkLst>
        </pc:graphicFrameChg>
        <pc:picChg chg="add del mod">
          <ac:chgData name="Allore, Jennifer" userId="S::000359652@mohawkcollege.ca::aba559f5-393b-4232-b0b0-461bbd394e1e" providerId="AD" clId="Web-{04A6ADEB-36CA-B491-3785-29EA849223D3}" dt="2022-06-01T02:11:55.721" v="56"/>
          <ac:picMkLst>
            <pc:docMk/>
            <pc:sldMk cId="1655510653" sldId="263"/>
            <ac:picMk id="16" creationId="{8E4205CA-C517-27C4-6E70-ADAB32DE91CB}"/>
          </ac:picMkLst>
        </pc:picChg>
        <pc:picChg chg="add mod">
          <ac:chgData name="Allore, Jennifer" userId="S::000359652@mohawkcollege.ca::aba559f5-393b-4232-b0b0-461bbd394e1e" providerId="AD" clId="Web-{04A6ADEB-36CA-B491-3785-29EA849223D3}" dt="2022-06-01T02:11:34.846" v="52" actId="14100"/>
          <ac:picMkLst>
            <pc:docMk/>
            <pc:sldMk cId="1655510653" sldId="263"/>
            <ac:picMk id="17" creationId="{C14ACD91-E675-935C-8CD4-02C811C0AC92}"/>
          </ac:picMkLst>
        </pc:picChg>
        <pc:picChg chg="add mod">
          <ac:chgData name="Allore, Jennifer" userId="S::000359652@mohawkcollege.ca::aba559f5-393b-4232-b0b0-461bbd394e1e" providerId="AD" clId="Web-{04A6ADEB-36CA-B491-3785-29EA849223D3}" dt="2022-06-01T02:12:23.222" v="61" actId="14100"/>
          <ac:picMkLst>
            <pc:docMk/>
            <pc:sldMk cId="1655510653" sldId="263"/>
            <ac:picMk id="25" creationId="{45F46981-1EF3-EEA8-0B1B-17345C075F68}"/>
          </ac:picMkLst>
        </pc:picChg>
      </pc:sldChg>
      <pc:sldChg chg="modSp">
        <pc:chgData name="Allore, Jennifer" userId="S::000359652@mohawkcollege.ca::aba559f5-393b-4232-b0b0-461bbd394e1e" providerId="AD" clId="Web-{04A6ADEB-36CA-B491-3785-29EA849223D3}" dt="2022-06-01T02:18:00.931" v="117" actId="20577"/>
        <pc:sldMkLst>
          <pc:docMk/>
          <pc:sldMk cId="3264096350" sldId="270"/>
        </pc:sldMkLst>
        <pc:spChg chg="mod">
          <ac:chgData name="Allore, Jennifer" userId="S::000359652@mohawkcollege.ca::aba559f5-393b-4232-b0b0-461bbd394e1e" providerId="AD" clId="Web-{04A6ADEB-36CA-B491-3785-29EA849223D3}" dt="2022-06-01T02:18:00.931" v="117" actId="20577"/>
          <ac:spMkLst>
            <pc:docMk/>
            <pc:sldMk cId="3264096350" sldId="270"/>
            <ac:spMk id="163" creationId="{00000000-0000-0000-0000-000000000000}"/>
          </ac:spMkLst>
        </pc:spChg>
      </pc:sldChg>
      <pc:sldChg chg="addSp delSp modSp mod setBg setClrOvrMap">
        <pc:chgData name="Allore, Jennifer" userId="S::000359652@mohawkcollege.ca::aba559f5-393b-4232-b0b0-461bbd394e1e" providerId="AD" clId="Web-{04A6ADEB-36CA-B491-3785-29EA849223D3}" dt="2022-06-01T02:13:02.472" v="62"/>
        <pc:sldMkLst>
          <pc:docMk/>
          <pc:sldMk cId="1557372744" sldId="271"/>
        </pc:sldMkLst>
        <pc:spChg chg="mod">
          <ac:chgData name="Allore, Jennifer" userId="S::000359652@mohawkcollege.ca::aba559f5-393b-4232-b0b0-461bbd394e1e" providerId="AD" clId="Web-{04A6ADEB-36CA-B491-3785-29EA849223D3}" dt="2022-06-01T02:13:02.472" v="62"/>
          <ac:spMkLst>
            <pc:docMk/>
            <pc:sldMk cId="1557372744" sldId="271"/>
            <ac:spMk id="2" creationId="{CF65E5F4-A07A-DF3D-844A-3D87104D418D}"/>
          </ac:spMkLst>
        </pc:spChg>
        <pc:spChg chg="mod">
          <ac:chgData name="Allore, Jennifer" userId="S::000359652@mohawkcollege.ca::aba559f5-393b-4232-b0b0-461bbd394e1e" providerId="AD" clId="Web-{04A6ADEB-36CA-B491-3785-29EA849223D3}" dt="2022-06-01T02:13:02.472" v="62"/>
          <ac:spMkLst>
            <pc:docMk/>
            <pc:sldMk cId="1557372744" sldId="271"/>
            <ac:spMk id="3" creationId="{203EF117-0B1B-E46B-13C3-C61C36FD064E}"/>
          </ac:spMkLst>
        </pc:spChg>
        <pc:spChg chg="del">
          <ac:chgData name="Allore, Jennifer" userId="S::000359652@mohawkcollege.ca::aba559f5-393b-4232-b0b0-461bbd394e1e" providerId="AD" clId="Web-{04A6ADEB-36CA-B491-3785-29EA849223D3}" dt="2022-06-01T02:13:02.472" v="62"/>
          <ac:spMkLst>
            <pc:docMk/>
            <pc:sldMk cId="1557372744" sldId="271"/>
            <ac:spMk id="8" creationId="{DFF2AC85-FAA0-4844-813F-83C04D7382E2}"/>
          </ac:spMkLst>
        </pc:spChg>
        <pc:spChg chg="del">
          <ac:chgData name="Allore, Jennifer" userId="S::000359652@mohawkcollege.ca::aba559f5-393b-4232-b0b0-461bbd394e1e" providerId="AD" clId="Web-{04A6ADEB-36CA-B491-3785-29EA849223D3}" dt="2022-06-01T02:13:02.472" v="62"/>
          <ac:spMkLst>
            <pc:docMk/>
            <pc:sldMk cId="1557372744" sldId="271"/>
            <ac:spMk id="10" creationId="{89CC0F1E-BAA2-47B1-8F83-7ECB9FD9E009}"/>
          </ac:spMkLst>
        </pc:spChg>
        <pc:spChg chg="add">
          <ac:chgData name="Allore, Jennifer" userId="S::000359652@mohawkcollege.ca::aba559f5-393b-4232-b0b0-461bbd394e1e" providerId="AD" clId="Web-{04A6ADEB-36CA-B491-3785-29EA849223D3}" dt="2022-06-01T02:13:02.472" v="62"/>
          <ac:spMkLst>
            <pc:docMk/>
            <pc:sldMk cId="1557372744" sldId="271"/>
            <ac:spMk id="15" creationId="{6D6CDB20-394C-4D51-9C5B-8751E21338DC}"/>
          </ac:spMkLst>
        </pc:spChg>
        <pc:spChg chg="add">
          <ac:chgData name="Allore, Jennifer" userId="S::000359652@mohawkcollege.ca::aba559f5-393b-4232-b0b0-461bbd394e1e" providerId="AD" clId="Web-{04A6ADEB-36CA-B491-3785-29EA849223D3}" dt="2022-06-01T02:13:02.472" v="62"/>
          <ac:spMkLst>
            <pc:docMk/>
            <pc:sldMk cId="1557372744" sldId="271"/>
            <ac:spMk id="17" creationId="{46DFD1E0-DCA7-47E6-B78B-6ECDDF873DD6}"/>
          </ac:spMkLst>
        </pc:spChg>
        <pc:spChg chg="add">
          <ac:chgData name="Allore, Jennifer" userId="S::000359652@mohawkcollege.ca::aba559f5-393b-4232-b0b0-461bbd394e1e" providerId="AD" clId="Web-{04A6ADEB-36CA-B491-3785-29EA849223D3}" dt="2022-06-01T02:13:02.472" v="62"/>
          <ac:spMkLst>
            <pc:docMk/>
            <pc:sldMk cId="1557372744" sldId="271"/>
            <ac:spMk id="19" creationId="{8AAB0B1E-BB97-40E0-8DCD-D1197A0E1D6A}"/>
          </ac:spMkLst>
        </pc:spChg>
        <pc:cxnChg chg="add">
          <ac:chgData name="Allore, Jennifer" userId="S::000359652@mohawkcollege.ca::aba559f5-393b-4232-b0b0-461bbd394e1e" providerId="AD" clId="Web-{04A6ADEB-36CA-B491-3785-29EA849223D3}" dt="2022-06-01T02:13:02.472" v="62"/>
          <ac:cxnSpMkLst>
            <pc:docMk/>
            <pc:sldMk cId="1557372744" sldId="271"/>
            <ac:cxnSpMk id="21" creationId="{19C0742B-6FAB-4F71-A9CB-E140A40C8BE9}"/>
          </ac:cxnSpMkLst>
        </pc:cxnChg>
      </pc:sldChg>
      <pc:sldChg chg="addSp delSp modSp mod setBg setClrOvrMap">
        <pc:chgData name="Allore, Jennifer" userId="S::000359652@mohawkcollege.ca::aba559f5-393b-4232-b0b0-461bbd394e1e" providerId="AD" clId="Web-{04A6ADEB-36CA-B491-3785-29EA849223D3}" dt="2022-06-01T02:13:29.473" v="71" actId="20577"/>
        <pc:sldMkLst>
          <pc:docMk/>
          <pc:sldMk cId="922619758" sldId="273"/>
        </pc:sldMkLst>
        <pc:spChg chg="mod">
          <ac:chgData name="Allore, Jennifer" userId="S::000359652@mohawkcollege.ca::aba559f5-393b-4232-b0b0-461bbd394e1e" providerId="AD" clId="Web-{04A6ADEB-36CA-B491-3785-29EA849223D3}" dt="2022-06-01T02:13:08.488" v="63"/>
          <ac:spMkLst>
            <pc:docMk/>
            <pc:sldMk cId="922619758" sldId="273"/>
            <ac:spMk id="2" creationId="{F9E95E49-918D-3E26-F60C-A9807B8327D6}"/>
          </ac:spMkLst>
        </pc:spChg>
        <pc:spChg chg="mod">
          <ac:chgData name="Allore, Jennifer" userId="S::000359652@mohawkcollege.ca::aba559f5-393b-4232-b0b0-461bbd394e1e" providerId="AD" clId="Web-{04A6ADEB-36CA-B491-3785-29EA849223D3}" dt="2022-06-01T02:13:29.473" v="71" actId="20577"/>
          <ac:spMkLst>
            <pc:docMk/>
            <pc:sldMk cId="922619758" sldId="273"/>
            <ac:spMk id="3" creationId="{A2B85E8E-7DCB-9670-9264-175DB8F5C91D}"/>
          </ac:spMkLst>
        </pc:spChg>
        <pc:spChg chg="del">
          <ac:chgData name="Allore, Jennifer" userId="S::000359652@mohawkcollege.ca::aba559f5-393b-4232-b0b0-461bbd394e1e" providerId="AD" clId="Web-{04A6ADEB-36CA-B491-3785-29EA849223D3}" dt="2022-06-01T02:13:08.488" v="63"/>
          <ac:spMkLst>
            <pc:docMk/>
            <pc:sldMk cId="922619758" sldId="273"/>
            <ac:spMk id="8" creationId="{DFF2AC85-FAA0-4844-813F-83C04D7382E2}"/>
          </ac:spMkLst>
        </pc:spChg>
        <pc:spChg chg="del">
          <ac:chgData name="Allore, Jennifer" userId="S::000359652@mohawkcollege.ca::aba559f5-393b-4232-b0b0-461bbd394e1e" providerId="AD" clId="Web-{04A6ADEB-36CA-B491-3785-29EA849223D3}" dt="2022-06-01T02:13:08.488" v="63"/>
          <ac:spMkLst>
            <pc:docMk/>
            <pc:sldMk cId="922619758" sldId="273"/>
            <ac:spMk id="10" creationId="{89CC0F1E-BAA2-47B1-8F83-7ECB9FD9E009}"/>
          </ac:spMkLst>
        </pc:spChg>
        <pc:spChg chg="add">
          <ac:chgData name="Allore, Jennifer" userId="S::000359652@mohawkcollege.ca::aba559f5-393b-4232-b0b0-461bbd394e1e" providerId="AD" clId="Web-{04A6ADEB-36CA-B491-3785-29EA849223D3}" dt="2022-06-01T02:13:08.488" v="63"/>
          <ac:spMkLst>
            <pc:docMk/>
            <pc:sldMk cId="922619758" sldId="273"/>
            <ac:spMk id="15" creationId="{6D6CDB20-394C-4D51-9C5B-8751E21338DC}"/>
          </ac:spMkLst>
        </pc:spChg>
        <pc:spChg chg="add">
          <ac:chgData name="Allore, Jennifer" userId="S::000359652@mohawkcollege.ca::aba559f5-393b-4232-b0b0-461bbd394e1e" providerId="AD" clId="Web-{04A6ADEB-36CA-B491-3785-29EA849223D3}" dt="2022-06-01T02:13:08.488" v="63"/>
          <ac:spMkLst>
            <pc:docMk/>
            <pc:sldMk cId="922619758" sldId="273"/>
            <ac:spMk id="17" creationId="{46DFD1E0-DCA7-47E6-B78B-6ECDDF873DD6}"/>
          </ac:spMkLst>
        </pc:spChg>
        <pc:spChg chg="add">
          <ac:chgData name="Allore, Jennifer" userId="S::000359652@mohawkcollege.ca::aba559f5-393b-4232-b0b0-461bbd394e1e" providerId="AD" clId="Web-{04A6ADEB-36CA-B491-3785-29EA849223D3}" dt="2022-06-01T02:13:08.488" v="63"/>
          <ac:spMkLst>
            <pc:docMk/>
            <pc:sldMk cId="922619758" sldId="273"/>
            <ac:spMk id="19" creationId="{8AAB0B1E-BB97-40E0-8DCD-D1197A0E1D6A}"/>
          </ac:spMkLst>
        </pc:spChg>
        <pc:cxnChg chg="add">
          <ac:chgData name="Allore, Jennifer" userId="S::000359652@mohawkcollege.ca::aba559f5-393b-4232-b0b0-461bbd394e1e" providerId="AD" clId="Web-{04A6ADEB-36CA-B491-3785-29EA849223D3}" dt="2022-06-01T02:13:08.488" v="63"/>
          <ac:cxnSpMkLst>
            <pc:docMk/>
            <pc:sldMk cId="922619758" sldId="273"/>
            <ac:cxnSpMk id="21" creationId="{19C0742B-6FAB-4F71-A9CB-E140A40C8BE9}"/>
          </ac:cxnSpMkLst>
        </pc:cxnChg>
      </pc:sldChg>
      <pc:sldChg chg="addSp delSp modSp del">
        <pc:chgData name="Allore, Jennifer" userId="S::000359652@mohawkcollege.ca::aba559f5-393b-4232-b0b0-461bbd394e1e" providerId="AD" clId="Web-{04A6ADEB-36CA-B491-3785-29EA849223D3}" dt="2022-06-01T02:15:04.974" v="89"/>
        <pc:sldMkLst>
          <pc:docMk/>
          <pc:sldMk cId="3039421263" sldId="274"/>
        </pc:sldMkLst>
        <pc:spChg chg="mod">
          <ac:chgData name="Allore, Jennifer" userId="S::000359652@mohawkcollege.ca::aba559f5-393b-4232-b0b0-461bbd394e1e" providerId="AD" clId="Web-{04A6ADEB-36CA-B491-3785-29EA849223D3}" dt="2022-06-01T02:13:40.254" v="72"/>
          <ac:spMkLst>
            <pc:docMk/>
            <pc:sldMk cId="3039421263" sldId="274"/>
            <ac:spMk id="2" creationId="{E77A67E5-270F-A015-D34A-0C7ED2685503}"/>
          </ac:spMkLst>
        </pc:spChg>
        <pc:spChg chg="mod">
          <ac:chgData name="Allore, Jennifer" userId="S::000359652@mohawkcollege.ca::aba559f5-393b-4232-b0b0-461bbd394e1e" providerId="AD" clId="Web-{04A6ADEB-36CA-B491-3785-29EA849223D3}" dt="2022-06-01T02:13:40.254" v="72"/>
          <ac:spMkLst>
            <pc:docMk/>
            <pc:sldMk cId="3039421263" sldId="274"/>
            <ac:spMk id="3" creationId="{8A7C20BE-7321-B822-0DD4-A905680E24AF}"/>
          </ac:spMkLst>
        </pc:spChg>
        <pc:spChg chg="del">
          <ac:chgData name="Allore, Jennifer" userId="S::000359652@mohawkcollege.ca::aba559f5-393b-4232-b0b0-461bbd394e1e" providerId="AD" clId="Web-{04A6ADEB-36CA-B491-3785-29EA849223D3}" dt="2022-06-01T02:13:40.254" v="72"/>
          <ac:spMkLst>
            <pc:docMk/>
            <pc:sldMk cId="3039421263" sldId="274"/>
            <ac:spMk id="20" creationId="{4B6ECB93-D7FF-4F09-A8ED-D4588EE7C7DA}"/>
          </ac:spMkLst>
        </pc:spChg>
        <pc:spChg chg="del">
          <ac:chgData name="Allore, Jennifer" userId="S::000359652@mohawkcollege.ca::aba559f5-393b-4232-b0b0-461bbd394e1e" providerId="AD" clId="Web-{04A6ADEB-36CA-B491-3785-29EA849223D3}" dt="2022-06-01T02:13:40.254" v="72"/>
          <ac:spMkLst>
            <pc:docMk/>
            <pc:sldMk cId="3039421263" sldId="274"/>
            <ac:spMk id="21" creationId="{EBF87945-A001-489F-9D9B-7D9435F0B9CA}"/>
          </ac:spMkLst>
        </pc:spChg>
        <pc:spChg chg="add">
          <ac:chgData name="Allore, Jennifer" userId="S::000359652@mohawkcollege.ca::aba559f5-393b-4232-b0b0-461bbd394e1e" providerId="AD" clId="Web-{04A6ADEB-36CA-B491-3785-29EA849223D3}" dt="2022-06-01T02:13:40.254" v="72"/>
          <ac:spMkLst>
            <pc:docMk/>
            <pc:sldMk cId="3039421263" sldId="274"/>
            <ac:spMk id="26" creationId="{9427AF5F-9A0E-42B7-A252-FD64C9885F9C}"/>
          </ac:spMkLst>
        </pc:spChg>
        <pc:picChg chg="mod">
          <ac:chgData name="Allore, Jennifer" userId="S::000359652@mohawkcollege.ca::aba559f5-393b-4232-b0b0-461bbd394e1e" providerId="AD" clId="Web-{04A6ADEB-36CA-B491-3785-29EA849223D3}" dt="2022-06-01T02:13:40.254" v="72"/>
          <ac:picMkLst>
            <pc:docMk/>
            <pc:sldMk cId="3039421263" sldId="274"/>
            <ac:picMk id="4" creationId="{7A2AB053-7918-7232-6517-19F311A819D7}"/>
          </ac:picMkLst>
        </pc:picChg>
      </pc:sldChg>
      <pc:sldChg chg="addSp delSp modSp mod setBg setClrOvrMap">
        <pc:chgData name="Allore, Jennifer" userId="S::000359652@mohawkcollege.ca::aba559f5-393b-4232-b0b0-461bbd394e1e" providerId="AD" clId="Web-{04A6ADEB-36CA-B491-3785-29EA849223D3}" dt="2022-06-01T02:15:25.522" v="91"/>
        <pc:sldMkLst>
          <pc:docMk/>
          <pc:sldMk cId="819892010" sldId="277"/>
        </pc:sldMkLst>
        <pc:spChg chg="mod">
          <ac:chgData name="Allore, Jennifer" userId="S::000359652@mohawkcollege.ca::aba559f5-393b-4232-b0b0-461bbd394e1e" providerId="AD" clId="Web-{04A6ADEB-36CA-B491-3785-29EA849223D3}" dt="2022-06-01T02:15:25.522" v="91"/>
          <ac:spMkLst>
            <pc:docMk/>
            <pc:sldMk cId="819892010" sldId="277"/>
            <ac:spMk id="2" creationId="{4663035B-8B4B-802D-C8A7-484BCE3184BC}"/>
          </ac:spMkLst>
        </pc:spChg>
        <pc:spChg chg="mod">
          <ac:chgData name="Allore, Jennifer" userId="S::000359652@mohawkcollege.ca::aba559f5-393b-4232-b0b0-461bbd394e1e" providerId="AD" clId="Web-{04A6ADEB-36CA-B491-3785-29EA849223D3}" dt="2022-06-01T02:15:25.522" v="91"/>
          <ac:spMkLst>
            <pc:docMk/>
            <pc:sldMk cId="819892010" sldId="277"/>
            <ac:spMk id="3" creationId="{B4D0204C-B9F1-4D57-8364-FFA8C8D9AAE7}"/>
          </ac:spMkLst>
        </pc:spChg>
        <pc:spChg chg="del">
          <ac:chgData name="Allore, Jennifer" userId="S::000359652@mohawkcollege.ca::aba559f5-393b-4232-b0b0-461bbd394e1e" providerId="AD" clId="Web-{04A6ADEB-36CA-B491-3785-29EA849223D3}" dt="2022-06-01T02:15:25.522" v="91"/>
          <ac:spMkLst>
            <pc:docMk/>
            <pc:sldMk cId="819892010" sldId="277"/>
            <ac:spMk id="15" creationId="{DFF2AC85-FAA0-4844-813F-83C04D7382E2}"/>
          </ac:spMkLst>
        </pc:spChg>
        <pc:spChg chg="del">
          <ac:chgData name="Allore, Jennifer" userId="S::000359652@mohawkcollege.ca::aba559f5-393b-4232-b0b0-461bbd394e1e" providerId="AD" clId="Web-{04A6ADEB-36CA-B491-3785-29EA849223D3}" dt="2022-06-01T02:15:25.522" v="91"/>
          <ac:spMkLst>
            <pc:docMk/>
            <pc:sldMk cId="819892010" sldId="277"/>
            <ac:spMk id="17" creationId="{89CC0F1E-BAA2-47B1-8F83-7ECB9FD9E009}"/>
          </ac:spMkLst>
        </pc:spChg>
        <pc:spChg chg="add">
          <ac:chgData name="Allore, Jennifer" userId="S::000359652@mohawkcollege.ca::aba559f5-393b-4232-b0b0-461bbd394e1e" providerId="AD" clId="Web-{04A6ADEB-36CA-B491-3785-29EA849223D3}" dt="2022-06-01T02:15:25.522" v="91"/>
          <ac:spMkLst>
            <pc:docMk/>
            <pc:sldMk cId="819892010" sldId="277"/>
            <ac:spMk id="22" creationId="{6D6CDB20-394C-4D51-9C5B-8751E21338DC}"/>
          </ac:spMkLst>
        </pc:spChg>
        <pc:spChg chg="add">
          <ac:chgData name="Allore, Jennifer" userId="S::000359652@mohawkcollege.ca::aba559f5-393b-4232-b0b0-461bbd394e1e" providerId="AD" clId="Web-{04A6ADEB-36CA-B491-3785-29EA849223D3}" dt="2022-06-01T02:15:25.522" v="91"/>
          <ac:spMkLst>
            <pc:docMk/>
            <pc:sldMk cId="819892010" sldId="277"/>
            <ac:spMk id="24" creationId="{46DFD1E0-DCA7-47E6-B78B-6ECDDF873DD6}"/>
          </ac:spMkLst>
        </pc:spChg>
        <pc:spChg chg="add">
          <ac:chgData name="Allore, Jennifer" userId="S::000359652@mohawkcollege.ca::aba559f5-393b-4232-b0b0-461bbd394e1e" providerId="AD" clId="Web-{04A6ADEB-36CA-B491-3785-29EA849223D3}" dt="2022-06-01T02:15:25.522" v="91"/>
          <ac:spMkLst>
            <pc:docMk/>
            <pc:sldMk cId="819892010" sldId="277"/>
            <ac:spMk id="26" creationId="{8AAB0B1E-BB97-40E0-8DCD-D1197A0E1D6A}"/>
          </ac:spMkLst>
        </pc:spChg>
      </pc:sldChg>
      <pc:sldChg chg="addSp delSp modSp mod setBg">
        <pc:chgData name="Allore, Jennifer" userId="S::000359652@mohawkcollege.ca::aba559f5-393b-4232-b0b0-461bbd394e1e" providerId="AD" clId="Web-{04A6ADEB-36CA-B491-3785-29EA849223D3}" dt="2022-06-01T02:15:31.631" v="92"/>
        <pc:sldMkLst>
          <pc:docMk/>
          <pc:sldMk cId="417337205" sldId="278"/>
        </pc:sldMkLst>
        <pc:spChg chg="mod">
          <ac:chgData name="Allore, Jennifer" userId="S::000359652@mohawkcollege.ca::aba559f5-393b-4232-b0b0-461bbd394e1e" providerId="AD" clId="Web-{04A6ADEB-36CA-B491-3785-29EA849223D3}" dt="2022-06-01T02:15:31.631" v="92"/>
          <ac:spMkLst>
            <pc:docMk/>
            <pc:sldMk cId="417337205" sldId="278"/>
            <ac:spMk id="2" creationId="{54B2D974-94F0-0C81-C765-DC1EF479DC84}"/>
          </ac:spMkLst>
        </pc:spChg>
        <pc:spChg chg="add del">
          <ac:chgData name="Allore, Jennifer" userId="S::000359652@mohawkcollege.ca::aba559f5-393b-4232-b0b0-461bbd394e1e" providerId="AD" clId="Web-{04A6ADEB-36CA-B491-3785-29EA849223D3}" dt="2022-06-01T02:15:31.631" v="92"/>
          <ac:spMkLst>
            <pc:docMk/>
            <pc:sldMk cId="417337205" sldId="278"/>
            <ac:spMk id="9" creationId="{D4771268-CB57-404A-9271-370EB28F6090}"/>
          </ac:spMkLst>
        </pc:spChg>
        <pc:spChg chg="add">
          <ac:chgData name="Allore, Jennifer" userId="S::000359652@mohawkcollege.ca::aba559f5-393b-4232-b0b0-461bbd394e1e" providerId="AD" clId="Web-{04A6ADEB-36CA-B491-3785-29EA849223D3}" dt="2022-06-01T02:15:31.631" v="92"/>
          <ac:spMkLst>
            <pc:docMk/>
            <pc:sldMk cId="417337205" sldId="278"/>
            <ac:spMk id="14" creationId="{71FC7D98-7B8B-402A-90FC-F027482F2142}"/>
          </ac:spMkLst>
        </pc:spChg>
        <pc:spChg chg="add">
          <ac:chgData name="Allore, Jennifer" userId="S::000359652@mohawkcollege.ca::aba559f5-393b-4232-b0b0-461bbd394e1e" providerId="AD" clId="Web-{04A6ADEB-36CA-B491-3785-29EA849223D3}" dt="2022-06-01T02:15:31.631" v="92"/>
          <ac:spMkLst>
            <pc:docMk/>
            <pc:sldMk cId="417337205" sldId="278"/>
            <ac:spMk id="16" creationId="{AD7356EA-285B-4E5D-8FEC-104659A4FD2C}"/>
          </ac:spMkLst>
        </pc:spChg>
        <pc:picChg chg="mod">
          <ac:chgData name="Allore, Jennifer" userId="S::000359652@mohawkcollege.ca::aba559f5-393b-4232-b0b0-461bbd394e1e" providerId="AD" clId="Web-{04A6ADEB-36CA-B491-3785-29EA849223D3}" dt="2022-06-01T02:15:31.631" v="92"/>
          <ac:picMkLst>
            <pc:docMk/>
            <pc:sldMk cId="417337205" sldId="278"/>
            <ac:picMk id="4" creationId="{F0E0867A-A966-26AC-9149-78F7D0A67CAA}"/>
          </ac:picMkLst>
        </pc:picChg>
      </pc:sldChg>
      <pc:sldChg chg="addSp delSp modSp mod setBg">
        <pc:chgData name="Allore, Jennifer" userId="S::000359652@mohawkcollege.ca::aba559f5-393b-4232-b0b0-461bbd394e1e" providerId="AD" clId="Web-{04A6ADEB-36CA-B491-3785-29EA849223D3}" dt="2022-06-01T02:15:40.803" v="93"/>
        <pc:sldMkLst>
          <pc:docMk/>
          <pc:sldMk cId="2002525293" sldId="279"/>
        </pc:sldMkLst>
        <pc:spChg chg="mod">
          <ac:chgData name="Allore, Jennifer" userId="S::000359652@mohawkcollege.ca::aba559f5-393b-4232-b0b0-461bbd394e1e" providerId="AD" clId="Web-{04A6ADEB-36CA-B491-3785-29EA849223D3}" dt="2022-06-01T02:15:40.803" v="93"/>
          <ac:spMkLst>
            <pc:docMk/>
            <pc:sldMk cId="2002525293" sldId="279"/>
            <ac:spMk id="2" creationId="{B5CBF7F9-7921-F1B7-69E1-1B6C0ABCAC1B}"/>
          </ac:spMkLst>
        </pc:spChg>
        <pc:spChg chg="add del">
          <ac:chgData name="Allore, Jennifer" userId="S::000359652@mohawkcollege.ca::aba559f5-393b-4232-b0b0-461bbd394e1e" providerId="AD" clId="Web-{04A6ADEB-36CA-B491-3785-29EA849223D3}" dt="2022-06-01T02:05:10.714" v="1"/>
          <ac:spMkLst>
            <pc:docMk/>
            <pc:sldMk cId="2002525293" sldId="279"/>
            <ac:spMk id="8" creationId="{C3E6DA2D-D308-89D3-1C35-3CFF8CAC8218}"/>
          </ac:spMkLst>
        </pc:spChg>
        <pc:spChg chg="add del">
          <ac:chgData name="Allore, Jennifer" userId="S::000359652@mohawkcollege.ca::aba559f5-393b-4232-b0b0-461bbd394e1e" providerId="AD" clId="Web-{04A6ADEB-36CA-B491-3785-29EA849223D3}" dt="2022-06-01T02:15:40.803" v="93"/>
          <ac:spMkLst>
            <pc:docMk/>
            <pc:sldMk cId="2002525293" sldId="279"/>
            <ac:spMk id="9" creationId="{D4771268-CB57-404A-9271-370EB28F6090}"/>
          </ac:spMkLst>
        </pc:spChg>
        <pc:spChg chg="add del">
          <ac:chgData name="Allore, Jennifer" userId="S::000359652@mohawkcollege.ca::aba559f5-393b-4232-b0b0-461bbd394e1e" providerId="AD" clId="Web-{04A6ADEB-36CA-B491-3785-29EA849223D3}" dt="2022-06-01T02:05:10.714" v="1"/>
          <ac:spMkLst>
            <pc:docMk/>
            <pc:sldMk cId="2002525293" sldId="279"/>
            <ac:spMk id="11" creationId="{FF9B822F-893E-44C8-963C-64F50ACECBB2}"/>
          </ac:spMkLst>
        </pc:spChg>
        <pc:spChg chg="add del">
          <ac:chgData name="Allore, Jennifer" userId="S::000359652@mohawkcollege.ca::aba559f5-393b-4232-b0b0-461bbd394e1e" providerId="AD" clId="Web-{04A6ADEB-36CA-B491-3785-29EA849223D3}" dt="2022-06-01T02:05:10.714" v="1"/>
          <ac:spMkLst>
            <pc:docMk/>
            <pc:sldMk cId="2002525293" sldId="279"/>
            <ac:spMk id="13" creationId="{EBF87945-A001-489F-9D9B-7D9435F0B9CA}"/>
          </ac:spMkLst>
        </pc:spChg>
        <pc:spChg chg="add">
          <ac:chgData name="Allore, Jennifer" userId="S::000359652@mohawkcollege.ca::aba559f5-393b-4232-b0b0-461bbd394e1e" providerId="AD" clId="Web-{04A6ADEB-36CA-B491-3785-29EA849223D3}" dt="2022-06-01T02:15:40.803" v="93"/>
          <ac:spMkLst>
            <pc:docMk/>
            <pc:sldMk cId="2002525293" sldId="279"/>
            <ac:spMk id="14" creationId="{71FC7D98-7B8B-402A-90FC-F027482F2142}"/>
          </ac:spMkLst>
        </pc:spChg>
        <pc:spChg chg="add">
          <ac:chgData name="Allore, Jennifer" userId="S::000359652@mohawkcollege.ca::aba559f5-393b-4232-b0b0-461bbd394e1e" providerId="AD" clId="Web-{04A6ADEB-36CA-B491-3785-29EA849223D3}" dt="2022-06-01T02:15:40.803" v="93"/>
          <ac:spMkLst>
            <pc:docMk/>
            <pc:sldMk cId="2002525293" sldId="279"/>
            <ac:spMk id="16" creationId="{AD7356EA-285B-4E5D-8FEC-104659A4FD2C}"/>
          </ac:spMkLst>
        </pc:spChg>
        <pc:picChg chg="mod">
          <ac:chgData name="Allore, Jennifer" userId="S::000359652@mohawkcollege.ca::aba559f5-393b-4232-b0b0-461bbd394e1e" providerId="AD" clId="Web-{04A6ADEB-36CA-B491-3785-29EA849223D3}" dt="2022-06-01T02:15:40.803" v="93"/>
          <ac:picMkLst>
            <pc:docMk/>
            <pc:sldMk cId="2002525293" sldId="279"/>
            <ac:picMk id="4" creationId="{5AD9C234-3CBC-3AED-9EBF-A6D1644660BF}"/>
          </ac:picMkLst>
        </pc:picChg>
      </pc:sldChg>
      <pc:sldChg chg="addSp delSp modSp mod setBg">
        <pc:chgData name="Allore, Jennifer" userId="S::000359652@mohawkcollege.ca::aba559f5-393b-4232-b0b0-461bbd394e1e" providerId="AD" clId="Web-{04A6ADEB-36CA-B491-3785-29EA849223D3}" dt="2022-06-01T02:08:44.171" v="33" actId="20577"/>
        <pc:sldMkLst>
          <pc:docMk/>
          <pc:sldMk cId="3063709026" sldId="280"/>
        </pc:sldMkLst>
        <pc:spChg chg="mod">
          <ac:chgData name="Allore, Jennifer" userId="S::000359652@mohawkcollege.ca::aba559f5-393b-4232-b0b0-461bbd394e1e" providerId="AD" clId="Web-{04A6ADEB-36CA-B491-3785-29EA849223D3}" dt="2022-06-01T02:08:44.171" v="33" actId="20577"/>
          <ac:spMkLst>
            <pc:docMk/>
            <pc:sldMk cId="3063709026" sldId="280"/>
            <ac:spMk id="2" creationId="{ACE59428-3CDE-6D76-316A-AD50AF1CE99F}"/>
          </ac:spMkLst>
        </pc:spChg>
        <pc:spChg chg="add del">
          <ac:chgData name="Allore, Jennifer" userId="S::000359652@mohawkcollege.ca::aba559f5-393b-4232-b0b0-461bbd394e1e" providerId="AD" clId="Web-{04A6ADEB-36CA-B491-3785-29EA849223D3}" dt="2022-06-01T02:08:37.108" v="32"/>
          <ac:spMkLst>
            <pc:docMk/>
            <pc:sldMk cId="3063709026" sldId="280"/>
            <ac:spMk id="9" creationId="{D4771268-CB57-404A-9271-370EB28F6090}"/>
          </ac:spMkLst>
        </pc:spChg>
        <pc:spChg chg="add">
          <ac:chgData name="Allore, Jennifer" userId="S::000359652@mohawkcollege.ca::aba559f5-393b-4232-b0b0-461bbd394e1e" providerId="AD" clId="Web-{04A6ADEB-36CA-B491-3785-29EA849223D3}" dt="2022-06-01T02:08:37.108" v="32"/>
          <ac:spMkLst>
            <pc:docMk/>
            <pc:sldMk cId="3063709026" sldId="280"/>
            <ac:spMk id="14" creationId="{71FC7D98-7B8B-402A-90FC-F027482F2142}"/>
          </ac:spMkLst>
        </pc:spChg>
        <pc:spChg chg="add">
          <ac:chgData name="Allore, Jennifer" userId="S::000359652@mohawkcollege.ca::aba559f5-393b-4232-b0b0-461bbd394e1e" providerId="AD" clId="Web-{04A6ADEB-36CA-B491-3785-29EA849223D3}" dt="2022-06-01T02:08:37.108" v="32"/>
          <ac:spMkLst>
            <pc:docMk/>
            <pc:sldMk cId="3063709026" sldId="280"/>
            <ac:spMk id="16" creationId="{AD7356EA-285B-4E5D-8FEC-104659A4FD2C}"/>
          </ac:spMkLst>
        </pc:spChg>
        <pc:picChg chg="mod">
          <ac:chgData name="Allore, Jennifer" userId="S::000359652@mohawkcollege.ca::aba559f5-393b-4232-b0b0-461bbd394e1e" providerId="AD" clId="Web-{04A6ADEB-36CA-B491-3785-29EA849223D3}" dt="2022-06-01T02:08:37.108" v="32"/>
          <ac:picMkLst>
            <pc:docMk/>
            <pc:sldMk cId="3063709026" sldId="280"/>
            <ac:picMk id="4" creationId="{44451365-A8E3-FF83-2989-96F15BC4327C}"/>
          </ac:picMkLst>
        </pc:picChg>
      </pc:sldChg>
      <pc:sldChg chg="addSp modSp mod setBg">
        <pc:chgData name="Allore, Jennifer" userId="S::000359652@mohawkcollege.ca::aba559f5-393b-4232-b0b0-461bbd394e1e" providerId="AD" clId="Web-{04A6ADEB-36CA-B491-3785-29EA849223D3}" dt="2022-06-01T02:06:00.371" v="5"/>
        <pc:sldMkLst>
          <pc:docMk/>
          <pc:sldMk cId="2466327334" sldId="281"/>
        </pc:sldMkLst>
        <pc:spChg chg="mod">
          <ac:chgData name="Allore, Jennifer" userId="S::000359652@mohawkcollege.ca::aba559f5-393b-4232-b0b0-461bbd394e1e" providerId="AD" clId="Web-{04A6ADEB-36CA-B491-3785-29EA849223D3}" dt="2022-06-01T02:06:00.371" v="5"/>
          <ac:spMkLst>
            <pc:docMk/>
            <pc:sldMk cId="2466327334" sldId="281"/>
            <ac:spMk id="2" creationId="{2340FCF7-DB53-D6B7-92C1-E3949D89B5C3}"/>
          </ac:spMkLst>
        </pc:spChg>
        <pc:spChg chg="mod">
          <ac:chgData name="Allore, Jennifer" userId="S::000359652@mohawkcollege.ca::aba559f5-393b-4232-b0b0-461bbd394e1e" providerId="AD" clId="Web-{04A6ADEB-36CA-B491-3785-29EA849223D3}" dt="2022-06-01T02:06:00.371" v="5"/>
          <ac:spMkLst>
            <pc:docMk/>
            <pc:sldMk cId="2466327334" sldId="281"/>
            <ac:spMk id="3" creationId="{028114C3-3100-2DDB-A492-E0E9A9E01454}"/>
          </ac:spMkLst>
        </pc:spChg>
        <pc:spChg chg="add">
          <ac:chgData name="Allore, Jennifer" userId="S::000359652@mohawkcollege.ca::aba559f5-393b-4232-b0b0-461bbd394e1e" providerId="AD" clId="Web-{04A6ADEB-36CA-B491-3785-29EA849223D3}" dt="2022-06-01T02:06:00.371" v="5"/>
          <ac:spMkLst>
            <pc:docMk/>
            <pc:sldMk cId="2466327334" sldId="281"/>
            <ac:spMk id="9" creationId="{5E39A796-BE83-48B1-B33F-35C4A32AAB57}"/>
          </ac:spMkLst>
        </pc:spChg>
        <pc:spChg chg="add">
          <ac:chgData name="Allore, Jennifer" userId="S::000359652@mohawkcollege.ca::aba559f5-393b-4232-b0b0-461bbd394e1e" providerId="AD" clId="Web-{04A6ADEB-36CA-B491-3785-29EA849223D3}" dt="2022-06-01T02:06:00.371" v="5"/>
          <ac:spMkLst>
            <pc:docMk/>
            <pc:sldMk cId="2466327334" sldId="281"/>
            <ac:spMk id="11" creationId="{72F84B47-E267-4194-8194-831DB7B5547F}"/>
          </ac:spMkLst>
        </pc:spChg>
        <pc:picChg chg="mod">
          <ac:chgData name="Allore, Jennifer" userId="S::000359652@mohawkcollege.ca::aba559f5-393b-4232-b0b0-461bbd394e1e" providerId="AD" clId="Web-{04A6ADEB-36CA-B491-3785-29EA849223D3}" dt="2022-06-01T02:06:00.371" v="5"/>
          <ac:picMkLst>
            <pc:docMk/>
            <pc:sldMk cId="2466327334" sldId="281"/>
            <ac:picMk id="4" creationId="{CF3B363D-791A-518F-AA9B-6F109F003F30}"/>
          </ac:picMkLst>
        </pc:picChg>
      </pc:sldChg>
      <pc:sldChg chg="addSp modSp mod setBg">
        <pc:chgData name="Allore, Jennifer" userId="S::000359652@mohawkcollege.ca::aba559f5-393b-4232-b0b0-461bbd394e1e" providerId="AD" clId="Web-{04A6ADEB-36CA-B491-3785-29EA849223D3}" dt="2022-06-01T02:06:07.309" v="6"/>
        <pc:sldMkLst>
          <pc:docMk/>
          <pc:sldMk cId="2786157177" sldId="282"/>
        </pc:sldMkLst>
        <pc:spChg chg="mod">
          <ac:chgData name="Allore, Jennifer" userId="S::000359652@mohawkcollege.ca::aba559f5-393b-4232-b0b0-461bbd394e1e" providerId="AD" clId="Web-{04A6ADEB-36CA-B491-3785-29EA849223D3}" dt="2022-06-01T02:06:07.309" v="6"/>
          <ac:spMkLst>
            <pc:docMk/>
            <pc:sldMk cId="2786157177" sldId="282"/>
            <ac:spMk id="2" creationId="{C77230AB-380A-C3DB-94D7-A7987E5ED7C7}"/>
          </ac:spMkLst>
        </pc:spChg>
        <pc:spChg chg="mod">
          <ac:chgData name="Allore, Jennifer" userId="S::000359652@mohawkcollege.ca::aba559f5-393b-4232-b0b0-461bbd394e1e" providerId="AD" clId="Web-{04A6ADEB-36CA-B491-3785-29EA849223D3}" dt="2022-06-01T02:06:07.309" v="6"/>
          <ac:spMkLst>
            <pc:docMk/>
            <pc:sldMk cId="2786157177" sldId="282"/>
            <ac:spMk id="3" creationId="{C89D1069-2A0F-C05F-F7CA-0BD0A8EFBAAF}"/>
          </ac:spMkLst>
        </pc:spChg>
        <pc:spChg chg="add">
          <ac:chgData name="Allore, Jennifer" userId="S::000359652@mohawkcollege.ca::aba559f5-393b-4232-b0b0-461bbd394e1e" providerId="AD" clId="Web-{04A6ADEB-36CA-B491-3785-29EA849223D3}" dt="2022-06-01T02:06:07.309" v="6"/>
          <ac:spMkLst>
            <pc:docMk/>
            <pc:sldMk cId="2786157177" sldId="282"/>
            <ac:spMk id="9" creationId="{5E39A796-BE83-48B1-B33F-35C4A32AAB57}"/>
          </ac:spMkLst>
        </pc:spChg>
        <pc:spChg chg="add">
          <ac:chgData name="Allore, Jennifer" userId="S::000359652@mohawkcollege.ca::aba559f5-393b-4232-b0b0-461bbd394e1e" providerId="AD" clId="Web-{04A6ADEB-36CA-B491-3785-29EA849223D3}" dt="2022-06-01T02:06:07.309" v="6"/>
          <ac:spMkLst>
            <pc:docMk/>
            <pc:sldMk cId="2786157177" sldId="282"/>
            <ac:spMk id="11" creationId="{72F84B47-E267-4194-8194-831DB7B5547F}"/>
          </ac:spMkLst>
        </pc:spChg>
        <pc:picChg chg="mod">
          <ac:chgData name="Allore, Jennifer" userId="S::000359652@mohawkcollege.ca::aba559f5-393b-4232-b0b0-461bbd394e1e" providerId="AD" clId="Web-{04A6ADEB-36CA-B491-3785-29EA849223D3}" dt="2022-06-01T02:06:07.309" v="6"/>
          <ac:picMkLst>
            <pc:docMk/>
            <pc:sldMk cId="2786157177" sldId="282"/>
            <ac:picMk id="4" creationId="{8B294164-4130-3CDA-C889-86535261CDE4}"/>
          </ac:picMkLst>
        </pc:picChg>
      </pc:sldChg>
      <pc:sldChg chg="addSp delSp modSp mod setBg">
        <pc:chgData name="Allore, Jennifer" userId="S::000359652@mohawkcollege.ca::aba559f5-393b-4232-b0b0-461bbd394e1e" providerId="AD" clId="Web-{04A6ADEB-36CA-B491-3785-29EA849223D3}" dt="2022-06-01T02:06:28.621" v="9"/>
        <pc:sldMkLst>
          <pc:docMk/>
          <pc:sldMk cId="1341841148" sldId="283"/>
        </pc:sldMkLst>
        <pc:spChg chg="mod">
          <ac:chgData name="Allore, Jennifer" userId="S::000359652@mohawkcollege.ca::aba559f5-393b-4232-b0b0-461bbd394e1e" providerId="AD" clId="Web-{04A6ADEB-36CA-B491-3785-29EA849223D3}" dt="2022-06-01T02:06:28.621" v="9"/>
          <ac:spMkLst>
            <pc:docMk/>
            <pc:sldMk cId="1341841148" sldId="283"/>
            <ac:spMk id="2" creationId="{FD2C0C1D-B184-1FB6-CC68-DE72539CC6E8}"/>
          </ac:spMkLst>
        </pc:spChg>
        <pc:spChg chg="mod">
          <ac:chgData name="Allore, Jennifer" userId="S::000359652@mohawkcollege.ca::aba559f5-393b-4232-b0b0-461bbd394e1e" providerId="AD" clId="Web-{04A6ADEB-36CA-B491-3785-29EA849223D3}" dt="2022-06-01T02:06:28.621" v="9"/>
          <ac:spMkLst>
            <pc:docMk/>
            <pc:sldMk cId="1341841148" sldId="283"/>
            <ac:spMk id="3" creationId="{D2DB0621-7441-95EE-3D4F-EF788C2CB436}"/>
          </ac:spMkLst>
        </pc:spChg>
        <pc:spChg chg="add del">
          <ac:chgData name="Allore, Jennifer" userId="S::000359652@mohawkcollege.ca::aba559f5-393b-4232-b0b0-461bbd394e1e" providerId="AD" clId="Web-{04A6ADEB-36CA-B491-3785-29EA849223D3}" dt="2022-06-01T02:06:28.621" v="8"/>
          <ac:spMkLst>
            <pc:docMk/>
            <pc:sldMk cId="1341841148" sldId="283"/>
            <ac:spMk id="9" creationId="{87CC2527-562A-4F69-B487-4371E5B243E7}"/>
          </ac:spMkLst>
        </pc:spChg>
        <pc:spChg chg="add">
          <ac:chgData name="Allore, Jennifer" userId="S::000359652@mohawkcollege.ca::aba559f5-393b-4232-b0b0-461bbd394e1e" providerId="AD" clId="Web-{04A6ADEB-36CA-B491-3785-29EA849223D3}" dt="2022-06-01T02:06:28.621" v="9"/>
          <ac:spMkLst>
            <pc:docMk/>
            <pc:sldMk cId="1341841148" sldId="283"/>
            <ac:spMk id="13" creationId="{5E39A796-BE83-48B1-B33F-35C4A32AAB57}"/>
          </ac:spMkLst>
        </pc:spChg>
        <pc:spChg chg="add">
          <ac:chgData name="Allore, Jennifer" userId="S::000359652@mohawkcollege.ca::aba559f5-393b-4232-b0b0-461bbd394e1e" providerId="AD" clId="Web-{04A6ADEB-36CA-B491-3785-29EA849223D3}" dt="2022-06-01T02:06:28.621" v="9"/>
          <ac:spMkLst>
            <pc:docMk/>
            <pc:sldMk cId="1341841148" sldId="283"/>
            <ac:spMk id="14" creationId="{72F84B47-E267-4194-8194-831DB7B5547F}"/>
          </ac:spMkLst>
        </pc:spChg>
        <pc:picChg chg="mod ord">
          <ac:chgData name="Allore, Jennifer" userId="S::000359652@mohawkcollege.ca::aba559f5-393b-4232-b0b0-461bbd394e1e" providerId="AD" clId="Web-{04A6ADEB-36CA-B491-3785-29EA849223D3}" dt="2022-06-01T02:06:28.621" v="9"/>
          <ac:picMkLst>
            <pc:docMk/>
            <pc:sldMk cId="1341841148" sldId="283"/>
            <ac:picMk id="4" creationId="{84514D65-DD57-D842-D1DE-86BDAC001E78}"/>
          </ac:picMkLst>
        </pc:picChg>
        <pc:cxnChg chg="add del">
          <ac:chgData name="Allore, Jennifer" userId="S::000359652@mohawkcollege.ca::aba559f5-393b-4232-b0b0-461bbd394e1e" providerId="AD" clId="Web-{04A6ADEB-36CA-B491-3785-29EA849223D3}" dt="2022-06-01T02:06:28.621" v="8"/>
          <ac:cxnSpMkLst>
            <pc:docMk/>
            <pc:sldMk cId="1341841148" sldId="283"/>
            <ac:cxnSpMk id="11" creationId="{BCDAEC91-5BCE-4B55-9CC0-43EF94CB734B}"/>
          </ac:cxnSpMkLst>
        </pc:cxnChg>
      </pc:sldChg>
      <pc:sldChg chg="addSp modSp mod setBg">
        <pc:chgData name="Allore, Jennifer" userId="S::000359652@mohawkcollege.ca::aba559f5-393b-4232-b0b0-461bbd394e1e" providerId="AD" clId="Web-{04A6ADEB-36CA-B491-3785-29EA849223D3}" dt="2022-06-01T02:06:35.606" v="10"/>
        <pc:sldMkLst>
          <pc:docMk/>
          <pc:sldMk cId="2800736475" sldId="284"/>
        </pc:sldMkLst>
        <pc:spChg chg="mod">
          <ac:chgData name="Allore, Jennifer" userId="S::000359652@mohawkcollege.ca::aba559f5-393b-4232-b0b0-461bbd394e1e" providerId="AD" clId="Web-{04A6ADEB-36CA-B491-3785-29EA849223D3}" dt="2022-06-01T02:06:35.606" v="10"/>
          <ac:spMkLst>
            <pc:docMk/>
            <pc:sldMk cId="2800736475" sldId="284"/>
            <ac:spMk id="2" creationId="{7A30C853-E62A-B513-48FB-08D5C10CAEED}"/>
          </ac:spMkLst>
        </pc:spChg>
        <pc:spChg chg="mod">
          <ac:chgData name="Allore, Jennifer" userId="S::000359652@mohawkcollege.ca::aba559f5-393b-4232-b0b0-461bbd394e1e" providerId="AD" clId="Web-{04A6ADEB-36CA-B491-3785-29EA849223D3}" dt="2022-06-01T02:06:35.606" v="10"/>
          <ac:spMkLst>
            <pc:docMk/>
            <pc:sldMk cId="2800736475" sldId="284"/>
            <ac:spMk id="3" creationId="{A608FB7C-4274-1E30-EF80-B5126818E0CA}"/>
          </ac:spMkLst>
        </pc:spChg>
        <pc:spChg chg="add">
          <ac:chgData name="Allore, Jennifer" userId="S::000359652@mohawkcollege.ca::aba559f5-393b-4232-b0b0-461bbd394e1e" providerId="AD" clId="Web-{04A6ADEB-36CA-B491-3785-29EA849223D3}" dt="2022-06-01T02:06:35.606" v="10"/>
          <ac:spMkLst>
            <pc:docMk/>
            <pc:sldMk cId="2800736475" sldId="284"/>
            <ac:spMk id="9" creationId="{46F7435D-E3DB-47B1-BA61-B00ACC83A9DE}"/>
          </ac:spMkLst>
        </pc:spChg>
        <pc:spChg chg="add">
          <ac:chgData name="Allore, Jennifer" userId="S::000359652@mohawkcollege.ca::aba559f5-393b-4232-b0b0-461bbd394e1e" providerId="AD" clId="Web-{04A6ADEB-36CA-B491-3785-29EA849223D3}" dt="2022-06-01T02:06:35.606" v="10"/>
          <ac:spMkLst>
            <pc:docMk/>
            <pc:sldMk cId="2800736475" sldId="284"/>
            <ac:spMk id="11" creationId="{F263A0B5-F8C4-4116-809F-78A768EA79A6}"/>
          </ac:spMkLst>
        </pc:spChg>
        <pc:picChg chg="mod">
          <ac:chgData name="Allore, Jennifer" userId="S::000359652@mohawkcollege.ca::aba559f5-393b-4232-b0b0-461bbd394e1e" providerId="AD" clId="Web-{04A6ADEB-36CA-B491-3785-29EA849223D3}" dt="2022-06-01T02:06:35.606" v="10"/>
          <ac:picMkLst>
            <pc:docMk/>
            <pc:sldMk cId="2800736475" sldId="284"/>
            <ac:picMk id="4" creationId="{C35DFE74-2C20-20A6-D272-2D07AA394814}"/>
          </ac:picMkLst>
        </pc:picChg>
      </pc:sldChg>
      <pc:sldChg chg="addSp modSp mod setBg">
        <pc:chgData name="Allore, Jennifer" userId="S::000359652@mohawkcollege.ca::aba559f5-393b-4232-b0b0-461bbd394e1e" providerId="AD" clId="Web-{04A6ADEB-36CA-B491-3785-29EA849223D3}" dt="2022-06-01T02:06:40.934" v="11"/>
        <pc:sldMkLst>
          <pc:docMk/>
          <pc:sldMk cId="502827801" sldId="285"/>
        </pc:sldMkLst>
        <pc:spChg chg="mod">
          <ac:chgData name="Allore, Jennifer" userId="S::000359652@mohawkcollege.ca::aba559f5-393b-4232-b0b0-461bbd394e1e" providerId="AD" clId="Web-{04A6ADEB-36CA-B491-3785-29EA849223D3}" dt="2022-06-01T02:06:40.934" v="11"/>
          <ac:spMkLst>
            <pc:docMk/>
            <pc:sldMk cId="502827801" sldId="285"/>
            <ac:spMk id="2" creationId="{9513D169-1730-3B4C-9F9F-7FF77A2AA9C0}"/>
          </ac:spMkLst>
        </pc:spChg>
        <pc:spChg chg="mod">
          <ac:chgData name="Allore, Jennifer" userId="S::000359652@mohawkcollege.ca::aba559f5-393b-4232-b0b0-461bbd394e1e" providerId="AD" clId="Web-{04A6ADEB-36CA-B491-3785-29EA849223D3}" dt="2022-06-01T02:06:40.934" v="11"/>
          <ac:spMkLst>
            <pc:docMk/>
            <pc:sldMk cId="502827801" sldId="285"/>
            <ac:spMk id="3" creationId="{66201EFC-70EA-63BF-090B-52BF7D45C3E1}"/>
          </ac:spMkLst>
        </pc:spChg>
        <pc:spChg chg="add">
          <ac:chgData name="Allore, Jennifer" userId="S::000359652@mohawkcollege.ca::aba559f5-393b-4232-b0b0-461bbd394e1e" providerId="AD" clId="Web-{04A6ADEB-36CA-B491-3785-29EA849223D3}" dt="2022-06-01T02:06:40.934" v="11"/>
          <ac:spMkLst>
            <pc:docMk/>
            <pc:sldMk cId="502827801" sldId="285"/>
            <ac:spMk id="9" creationId="{46F7435D-E3DB-47B1-BA61-B00ACC83A9DE}"/>
          </ac:spMkLst>
        </pc:spChg>
        <pc:spChg chg="add">
          <ac:chgData name="Allore, Jennifer" userId="S::000359652@mohawkcollege.ca::aba559f5-393b-4232-b0b0-461bbd394e1e" providerId="AD" clId="Web-{04A6ADEB-36CA-B491-3785-29EA849223D3}" dt="2022-06-01T02:06:40.934" v="11"/>
          <ac:spMkLst>
            <pc:docMk/>
            <pc:sldMk cId="502827801" sldId="285"/>
            <ac:spMk id="11" creationId="{F263A0B5-F8C4-4116-809F-78A768EA79A6}"/>
          </ac:spMkLst>
        </pc:spChg>
        <pc:picChg chg="mod">
          <ac:chgData name="Allore, Jennifer" userId="S::000359652@mohawkcollege.ca::aba559f5-393b-4232-b0b0-461bbd394e1e" providerId="AD" clId="Web-{04A6ADEB-36CA-B491-3785-29EA849223D3}" dt="2022-06-01T02:06:40.934" v="11"/>
          <ac:picMkLst>
            <pc:docMk/>
            <pc:sldMk cId="502827801" sldId="285"/>
            <ac:picMk id="4" creationId="{ECC0A4B8-43D3-FCE0-4E38-9A1AF45FF98A}"/>
          </ac:picMkLst>
        </pc:picChg>
      </pc:sldChg>
      <pc:sldChg chg="addSp modSp mod setBg">
        <pc:chgData name="Allore, Jennifer" userId="S::000359652@mohawkcollege.ca::aba559f5-393b-4232-b0b0-461bbd394e1e" providerId="AD" clId="Web-{04A6ADEB-36CA-B491-3785-29EA849223D3}" dt="2022-06-01T02:06:45.309" v="12"/>
        <pc:sldMkLst>
          <pc:docMk/>
          <pc:sldMk cId="1755005067" sldId="286"/>
        </pc:sldMkLst>
        <pc:spChg chg="mod">
          <ac:chgData name="Allore, Jennifer" userId="S::000359652@mohawkcollege.ca::aba559f5-393b-4232-b0b0-461bbd394e1e" providerId="AD" clId="Web-{04A6ADEB-36CA-B491-3785-29EA849223D3}" dt="2022-06-01T02:06:45.309" v="12"/>
          <ac:spMkLst>
            <pc:docMk/>
            <pc:sldMk cId="1755005067" sldId="286"/>
            <ac:spMk id="2" creationId="{6B227B98-F296-6FC4-87A1-61BA40103BEA}"/>
          </ac:spMkLst>
        </pc:spChg>
        <pc:spChg chg="mod">
          <ac:chgData name="Allore, Jennifer" userId="S::000359652@mohawkcollege.ca::aba559f5-393b-4232-b0b0-461bbd394e1e" providerId="AD" clId="Web-{04A6ADEB-36CA-B491-3785-29EA849223D3}" dt="2022-06-01T02:06:45.309" v="12"/>
          <ac:spMkLst>
            <pc:docMk/>
            <pc:sldMk cId="1755005067" sldId="286"/>
            <ac:spMk id="3" creationId="{0DB6C08F-0624-281C-C478-FABF4AB5FEDA}"/>
          </ac:spMkLst>
        </pc:spChg>
        <pc:spChg chg="add">
          <ac:chgData name="Allore, Jennifer" userId="S::000359652@mohawkcollege.ca::aba559f5-393b-4232-b0b0-461bbd394e1e" providerId="AD" clId="Web-{04A6ADEB-36CA-B491-3785-29EA849223D3}" dt="2022-06-01T02:06:45.309" v="12"/>
          <ac:spMkLst>
            <pc:docMk/>
            <pc:sldMk cId="1755005067" sldId="286"/>
            <ac:spMk id="9" creationId="{46F7435D-E3DB-47B1-BA61-B00ACC83A9DE}"/>
          </ac:spMkLst>
        </pc:spChg>
        <pc:spChg chg="add">
          <ac:chgData name="Allore, Jennifer" userId="S::000359652@mohawkcollege.ca::aba559f5-393b-4232-b0b0-461bbd394e1e" providerId="AD" clId="Web-{04A6ADEB-36CA-B491-3785-29EA849223D3}" dt="2022-06-01T02:06:45.309" v="12"/>
          <ac:spMkLst>
            <pc:docMk/>
            <pc:sldMk cId="1755005067" sldId="286"/>
            <ac:spMk id="11" creationId="{F263A0B5-F8C4-4116-809F-78A768EA79A6}"/>
          </ac:spMkLst>
        </pc:spChg>
        <pc:picChg chg="mod">
          <ac:chgData name="Allore, Jennifer" userId="S::000359652@mohawkcollege.ca::aba559f5-393b-4232-b0b0-461bbd394e1e" providerId="AD" clId="Web-{04A6ADEB-36CA-B491-3785-29EA849223D3}" dt="2022-06-01T02:06:45.309" v="12"/>
          <ac:picMkLst>
            <pc:docMk/>
            <pc:sldMk cId="1755005067" sldId="286"/>
            <ac:picMk id="4" creationId="{E45EB2DA-8033-7793-13CA-3B610C531678}"/>
          </ac:picMkLst>
        </pc:picChg>
      </pc:sldChg>
      <pc:sldChg chg="addSp delSp modSp mod setBg">
        <pc:chgData name="Allore, Jennifer" userId="S::000359652@mohawkcollege.ca::aba559f5-393b-4232-b0b0-461bbd394e1e" providerId="AD" clId="Web-{04A6ADEB-36CA-B491-3785-29EA849223D3}" dt="2022-06-01T02:16:57.695" v="101" actId="20577"/>
        <pc:sldMkLst>
          <pc:docMk/>
          <pc:sldMk cId="2101935798" sldId="287"/>
        </pc:sldMkLst>
        <pc:spChg chg="mod">
          <ac:chgData name="Allore, Jennifer" userId="S::000359652@mohawkcollege.ca::aba559f5-393b-4232-b0b0-461bbd394e1e" providerId="AD" clId="Web-{04A6ADEB-36CA-B491-3785-29EA849223D3}" dt="2022-06-01T02:16:43.429" v="97"/>
          <ac:spMkLst>
            <pc:docMk/>
            <pc:sldMk cId="2101935798" sldId="287"/>
            <ac:spMk id="2" creationId="{3409A00A-2BF8-762D-EEF8-8FE859EC83F1}"/>
          </ac:spMkLst>
        </pc:spChg>
        <pc:spChg chg="mod ord">
          <ac:chgData name="Allore, Jennifer" userId="S::000359652@mohawkcollege.ca::aba559f5-393b-4232-b0b0-461bbd394e1e" providerId="AD" clId="Web-{04A6ADEB-36CA-B491-3785-29EA849223D3}" dt="2022-06-01T02:16:57.695" v="101" actId="20577"/>
          <ac:spMkLst>
            <pc:docMk/>
            <pc:sldMk cId="2101935798" sldId="287"/>
            <ac:spMk id="3" creationId="{AE886E54-DBBE-ABDA-5686-0B073F5D3771}"/>
          </ac:spMkLst>
        </pc:spChg>
        <pc:spChg chg="add del">
          <ac:chgData name="Allore, Jennifer" userId="S::000359652@mohawkcollege.ca::aba559f5-393b-4232-b0b0-461bbd394e1e" providerId="AD" clId="Web-{04A6ADEB-36CA-B491-3785-29EA849223D3}" dt="2022-06-01T02:08:19.327" v="31"/>
          <ac:spMkLst>
            <pc:docMk/>
            <pc:sldMk cId="2101935798" sldId="287"/>
            <ac:spMk id="9" creationId="{73DE2CFE-42F2-48F0-8706-5264E012B10C}"/>
          </ac:spMkLst>
        </pc:spChg>
        <pc:spChg chg="add del">
          <ac:chgData name="Allore, Jennifer" userId="S::000359652@mohawkcollege.ca::aba559f5-393b-4232-b0b0-461bbd394e1e" providerId="AD" clId="Web-{04A6ADEB-36CA-B491-3785-29EA849223D3}" dt="2022-06-01T02:08:19.327" v="30"/>
          <ac:spMkLst>
            <pc:docMk/>
            <pc:sldMk cId="2101935798" sldId="287"/>
            <ac:spMk id="14" creationId="{D93394DA-E684-47C2-9020-13225823F40A}"/>
          </ac:spMkLst>
        </pc:spChg>
        <pc:spChg chg="add del">
          <ac:chgData name="Allore, Jennifer" userId="S::000359652@mohawkcollege.ca::aba559f5-393b-4232-b0b0-461bbd394e1e" providerId="AD" clId="Web-{04A6ADEB-36CA-B491-3785-29EA849223D3}" dt="2022-06-01T02:15:52.663" v="94"/>
          <ac:spMkLst>
            <pc:docMk/>
            <pc:sldMk cId="2101935798" sldId="287"/>
            <ac:spMk id="16" creationId="{7AADB56C-BA56-4D1E-A42A-A07A474446EC}"/>
          </ac:spMkLst>
        </pc:spChg>
        <pc:spChg chg="add del">
          <ac:chgData name="Allore, Jennifer" userId="S::000359652@mohawkcollege.ca::aba559f5-393b-4232-b0b0-461bbd394e1e" providerId="AD" clId="Web-{04A6ADEB-36CA-B491-3785-29EA849223D3}" dt="2022-06-01T02:16:43.429" v="97"/>
          <ac:spMkLst>
            <pc:docMk/>
            <pc:sldMk cId="2101935798" sldId="287"/>
            <ac:spMk id="21" creationId="{637B2035-1FCB-439A-B421-095E136C7E07}"/>
          </ac:spMkLst>
        </pc:spChg>
        <pc:spChg chg="add del">
          <ac:chgData name="Allore, Jennifer" userId="S::000359652@mohawkcollege.ca::aba559f5-393b-4232-b0b0-461bbd394e1e" providerId="AD" clId="Web-{04A6ADEB-36CA-B491-3785-29EA849223D3}" dt="2022-06-01T02:16:43.429" v="97"/>
          <ac:spMkLst>
            <pc:docMk/>
            <pc:sldMk cId="2101935798" sldId="287"/>
            <ac:spMk id="23" creationId="{676D6CDF-C512-4739-B158-55EE955EFA39}"/>
          </ac:spMkLst>
        </pc:spChg>
        <pc:spChg chg="add">
          <ac:chgData name="Allore, Jennifer" userId="S::000359652@mohawkcollege.ca::aba559f5-393b-4232-b0b0-461bbd394e1e" providerId="AD" clId="Web-{04A6ADEB-36CA-B491-3785-29EA849223D3}" dt="2022-06-01T02:16:43.429" v="97"/>
          <ac:spMkLst>
            <pc:docMk/>
            <pc:sldMk cId="2101935798" sldId="287"/>
            <ac:spMk id="28" creationId="{04812C46-200A-4DEB-A05E-3ED6C68C2387}"/>
          </ac:spMkLst>
        </pc:spChg>
        <pc:spChg chg="add">
          <ac:chgData name="Allore, Jennifer" userId="S::000359652@mohawkcollege.ca::aba559f5-393b-4232-b0b0-461bbd394e1e" providerId="AD" clId="Web-{04A6ADEB-36CA-B491-3785-29EA849223D3}" dt="2022-06-01T02:16:43.429" v="97"/>
          <ac:spMkLst>
            <pc:docMk/>
            <pc:sldMk cId="2101935798" sldId="287"/>
            <ac:spMk id="30" creationId="{D1EA859B-E555-4109-94F3-6700E046E008}"/>
          </ac:spMkLst>
        </pc:spChg>
        <pc:picChg chg="del mod">
          <ac:chgData name="Allore, Jennifer" userId="S::000359652@mohawkcollege.ca::aba559f5-393b-4232-b0b0-461bbd394e1e" providerId="AD" clId="Web-{04A6ADEB-36CA-B491-3785-29EA849223D3}" dt="2022-06-01T02:16:38.148" v="96"/>
          <ac:picMkLst>
            <pc:docMk/>
            <pc:sldMk cId="2101935798" sldId="287"/>
            <ac:picMk id="4" creationId="{E511BEAE-759A-1F97-9F4A-8C1BD97674C0}"/>
          </ac:picMkLst>
        </pc:picChg>
        <pc:picChg chg="add mod ord">
          <ac:chgData name="Allore, Jennifer" userId="S::000359652@mohawkcollege.ca::aba559f5-393b-4232-b0b0-461bbd394e1e" providerId="AD" clId="Web-{04A6ADEB-36CA-B491-3785-29EA849223D3}" dt="2022-06-01T02:16:43.429" v="97"/>
          <ac:picMkLst>
            <pc:docMk/>
            <pc:sldMk cId="2101935798" sldId="287"/>
            <ac:picMk id="5" creationId="{546909C7-2E1B-DB31-ACFC-AE2CCE901AEA}"/>
          </ac:picMkLst>
        </pc:picChg>
      </pc:sldChg>
      <pc:sldChg chg="addSp modSp mod setBg">
        <pc:chgData name="Allore, Jennifer" userId="S::000359652@mohawkcollege.ca::aba559f5-393b-4232-b0b0-461bbd394e1e" providerId="AD" clId="Web-{04A6ADEB-36CA-B491-3785-29EA849223D3}" dt="2022-06-01T02:07:46.888" v="28"/>
        <pc:sldMkLst>
          <pc:docMk/>
          <pc:sldMk cId="3989244643" sldId="288"/>
        </pc:sldMkLst>
        <pc:spChg chg="mod">
          <ac:chgData name="Allore, Jennifer" userId="S::000359652@mohawkcollege.ca::aba559f5-393b-4232-b0b0-461bbd394e1e" providerId="AD" clId="Web-{04A6ADEB-36CA-B491-3785-29EA849223D3}" dt="2022-06-01T02:07:46.888" v="28"/>
          <ac:spMkLst>
            <pc:docMk/>
            <pc:sldMk cId="3989244643" sldId="288"/>
            <ac:spMk id="2" creationId="{395FE05B-02DE-8362-E839-C33590B3EEB1}"/>
          </ac:spMkLst>
        </pc:spChg>
        <pc:spChg chg="mod">
          <ac:chgData name="Allore, Jennifer" userId="S::000359652@mohawkcollege.ca::aba559f5-393b-4232-b0b0-461bbd394e1e" providerId="AD" clId="Web-{04A6ADEB-36CA-B491-3785-29EA849223D3}" dt="2022-06-01T02:07:46.888" v="28"/>
          <ac:spMkLst>
            <pc:docMk/>
            <pc:sldMk cId="3989244643" sldId="288"/>
            <ac:spMk id="3" creationId="{7758F544-C5ED-FB59-37EE-2CA4EE2B8793}"/>
          </ac:spMkLst>
        </pc:spChg>
        <pc:spChg chg="add">
          <ac:chgData name="Allore, Jennifer" userId="S::000359652@mohawkcollege.ca::aba559f5-393b-4232-b0b0-461bbd394e1e" providerId="AD" clId="Web-{04A6ADEB-36CA-B491-3785-29EA849223D3}" dt="2022-06-01T02:07:46.888" v="28"/>
          <ac:spMkLst>
            <pc:docMk/>
            <pc:sldMk cId="3989244643" sldId="288"/>
            <ac:spMk id="8" creationId="{6D6CDB20-394C-4D51-9C5B-8751E21338DC}"/>
          </ac:spMkLst>
        </pc:spChg>
        <pc:spChg chg="add">
          <ac:chgData name="Allore, Jennifer" userId="S::000359652@mohawkcollege.ca::aba559f5-393b-4232-b0b0-461bbd394e1e" providerId="AD" clId="Web-{04A6ADEB-36CA-B491-3785-29EA849223D3}" dt="2022-06-01T02:07:46.888" v="28"/>
          <ac:spMkLst>
            <pc:docMk/>
            <pc:sldMk cId="3989244643" sldId="288"/>
            <ac:spMk id="10" creationId="{46DFD1E0-DCA7-47E6-B78B-6ECDDF873DD6}"/>
          </ac:spMkLst>
        </pc:spChg>
        <pc:spChg chg="add">
          <ac:chgData name="Allore, Jennifer" userId="S::000359652@mohawkcollege.ca::aba559f5-393b-4232-b0b0-461bbd394e1e" providerId="AD" clId="Web-{04A6ADEB-36CA-B491-3785-29EA849223D3}" dt="2022-06-01T02:07:46.888" v="28"/>
          <ac:spMkLst>
            <pc:docMk/>
            <pc:sldMk cId="3989244643" sldId="288"/>
            <ac:spMk id="12" creationId="{8AAB0B1E-BB97-40E0-8DCD-D1197A0E1D6A}"/>
          </ac:spMkLst>
        </pc:spChg>
        <pc:cxnChg chg="add">
          <ac:chgData name="Allore, Jennifer" userId="S::000359652@mohawkcollege.ca::aba559f5-393b-4232-b0b0-461bbd394e1e" providerId="AD" clId="Web-{04A6ADEB-36CA-B491-3785-29EA849223D3}" dt="2022-06-01T02:07:46.888" v="28"/>
          <ac:cxnSpMkLst>
            <pc:docMk/>
            <pc:sldMk cId="3989244643" sldId="288"/>
            <ac:cxnSpMk id="14" creationId="{19C0742B-6FAB-4F71-A9CB-E140A40C8BE9}"/>
          </ac:cxnSpMkLst>
        </pc:cxnChg>
      </pc:sldChg>
      <pc:sldChg chg="addSp modSp mod setBg">
        <pc:chgData name="Allore, Jennifer" userId="S::000359652@mohawkcollege.ca::aba559f5-393b-4232-b0b0-461bbd394e1e" providerId="AD" clId="Web-{04A6ADEB-36CA-B491-3785-29EA849223D3}" dt="2022-06-01T02:07:41.966" v="27"/>
        <pc:sldMkLst>
          <pc:docMk/>
          <pc:sldMk cId="541184458" sldId="289"/>
        </pc:sldMkLst>
        <pc:spChg chg="mod">
          <ac:chgData name="Allore, Jennifer" userId="S::000359652@mohawkcollege.ca::aba559f5-393b-4232-b0b0-461bbd394e1e" providerId="AD" clId="Web-{04A6ADEB-36CA-B491-3785-29EA849223D3}" dt="2022-06-01T02:07:41.966" v="27"/>
          <ac:spMkLst>
            <pc:docMk/>
            <pc:sldMk cId="541184458" sldId="289"/>
            <ac:spMk id="2" creationId="{9D339C6E-1FEF-7C12-9D8E-7104D0515A2E}"/>
          </ac:spMkLst>
        </pc:spChg>
        <pc:spChg chg="mod">
          <ac:chgData name="Allore, Jennifer" userId="S::000359652@mohawkcollege.ca::aba559f5-393b-4232-b0b0-461bbd394e1e" providerId="AD" clId="Web-{04A6ADEB-36CA-B491-3785-29EA849223D3}" dt="2022-06-01T02:07:41.966" v="27"/>
          <ac:spMkLst>
            <pc:docMk/>
            <pc:sldMk cId="541184458" sldId="289"/>
            <ac:spMk id="3" creationId="{33F09940-575B-861E-820C-69B08F1B0BF1}"/>
          </ac:spMkLst>
        </pc:spChg>
        <pc:spChg chg="add">
          <ac:chgData name="Allore, Jennifer" userId="S::000359652@mohawkcollege.ca::aba559f5-393b-4232-b0b0-461bbd394e1e" providerId="AD" clId="Web-{04A6ADEB-36CA-B491-3785-29EA849223D3}" dt="2022-06-01T02:07:41.966" v="27"/>
          <ac:spMkLst>
            <pc:docMk/>
            <pc:sldMk cId="541184458" sldId="289"/>
            <ac:spMk id="8" creationId="{6D6CDB20-394C-4D51-9C5B-8751E21338DC}"/>
          </ac:spMkLst>
        </pc:spChg>
        <pc:spChg chg="add">
          <ac:chgData name="Allore, Jennifer" userId="S::000359652@mohawkcollege.ca::aba559f5-393b-4232-b0b0-461bbd394e1e" providerId="AD" clId="Web-{04A6ADEB-36CA-B491-3785-29EA849223D3}" dt="2022-06-01T02:07:41.966" v="27"/>
          <ac:spMkLst>
            <pc:docMk/>
            <pc:sldMk cId="541184458" sldId="289"/>
            <ac:spMk id="10" creationId="{46DFD1E0-DCA7-47E6-B78B-6ECDDF873DD6}"/>
          </ac:spMkLst>
        </pc:spChg>
        <pc:spChg chg="add">
          <ac:chgData name="Allore, Jennifer" userId="S::000359652@mohawkcollege.ca::aba559f5-393b-4232-b0b0-461bbd394e1e" providerId="AD" clId="Web-{04A6ADEB-36CA-B491-3785-29EA849223D3}" dt="2022-06-01T02:07:41.966" v="27"/>
          <ac:spMkLst>
            <pc:docMk/>
            <pc:sldMk cId="541184458" sldId="289"/>
            <ac:spMk id="12" creationId="{8AAB0B1E-BB97-40E0-8DCD-D1197A0E1D6A}"/>
          </ac:spMkLst>
        </pc:spChg>
        <pc:cxnChg chg="add">
          <ac:chgData name="Allore, Jennifer" userId="S::000359652@mohawkcollege.ca::aba559f5-393b-4232-b0b0-461bbd394e1e" providerId="AD" clId="Web-{04A6ADEB-36CA-B491-3785-29EA849223D3}" dt="2022-06-01T02:07:41.966" v="27"/>
          <ac:cxnSpMkLst>
            <pc:docMk/>
            <pc:sldMk cId="541184458" sldId="289"/>
            <ac:cxnSpMk id="14" creationId="{19C0742B-6FAB-4F71-A9CB-E140A40C8BE9}"/>
          </ac:cxnSpMkLst>
        </pc:cxnChg>
      </pc:sldChg>
      <pc:sldChg chg="addSp modSp mod setBg">
        <pc:chgData name="Allore, Jennifer" userId="S::000359652@mohawkcollege.ca::aba559f5-393b-4232-b0b0-461bbd394e1e" providerId="AD" clId="Web-{04A6ADEB-36CA-B491-3785-29EA849223D3}" dt="2022-06-01T02:18:36.275" v="118"/>
        <pc:sldMkLst>
          <pc:docMk/>
          <pc:sldMk cId="2670155944" sldId="290"/>
        </pc:sldMkLst>
        <pc:spChg chg="mod">
          <ac:chgData name="Allore, Jennifer" userId="S::000359652@mohawkcollege.ca::aba559f5-393b-4232-b0b0-461bbd394e1e" providerId="AD" clId="Web-{04A6ADEB-36CA-B491-3785-29EA849223D3}" dt="2022-06-01T02:18:36.275" v="118"/>
          <ac:spMkLst>
            <pc:docMk/>
            <pc:sldMk cId="2670155944" sldId="290"/>
            <ac:spMk id="2" creationId="{480CD39B-2D64-71F6-A336-C6952F6C78CB}"/>
          </ac:spMkLst>
        </pc:spChg>
        <pc:spChg chg="mod">
          <ac:chgData name="Allore, Jennifer" userId="S::000359652@mohawkcollege.ca::aba559f5-393b-4232-b0b0-461bbd394e1e" providerId="AD" clId="Web-{04A6ADEB-36CA-B491-3785-29EA849223D3}" dt="2022-06-01T02:18:36.275" v="118"/>
          <ac:spMkLst>
            <pc:docMk/>
            <pc:sldMk cId="2670155944" sldId="290"/>
            <ac:spMk id="3" creationId="{DD90A302-2106-9F9B-963D-250B82B68F99}"/>
          </ac:spMkLst>
        </pc:spChg>
        <pc:spChg chg="add">
          <ac:chgData name="Allore, Jennifer" userId="S::000359652@mohawkcollege.ca::aba559f5-393b-4232-b0b0-461bbd394e1e" providerId="AD" clId="Web-{04A6ADEB-36CA-B491-3785-29EA849223D3}" dt="2022-06-01T02:18:36.275" v="118"/>
          <ac:spMkLst>
            <pc:docMk/>
            <pc:sldMk cId="2670155944" sldId="290"/>
            <ac:spMk id="8" creationId="{6D6CDB20-394C-4D51-9C5B-8751E21338DC}"/>
          </ac:spMkLst>
        </pc:spChg>
        <pc:spChg chg="add">
          <ac:chgData name="Allore, Jennifer" userId="S::000359652@mohawkcollege.ca::aba559f5-393b-4232-b0b0-461bbd394e1e" providerId="AD" clId="Web-{04A6ADEB-36CA-B491-3785-29EA849223D3}" dt="2022-06-01T02:18:36.275" v="118"/>
          <ac:spMkLst>
            <pc:docMk/>
            <pc:sldMk cId="2670155944" sldId="290"/>
            <ac:spMk id="10" creationId="{46DFD1E0-DCA7-47E6-B78B-6ECDDF873DD6}"/>
          </ac:spMkLst>
        </pc:spChg>
        <pc:spChg chg="add">
          <ac:chgData name="Allore, Jennifer" userId="S::000359652@mohawkcollege.ca::aba559f5-393b-4232-b0b0-461bbd394e1e" providerId="AD" clId="Web-{04A6ADEB-36CA-B491-3785-29EA849223D3}" dt="2022-06-01T02:18:36.275" v="118"/>
          <ac:spMkLst>
            <pc:docMk/>
            <pc:sldMk cId="2670155944" sldId="290"/>
            <ac:spMk id="12" creationId="{8AAB0B1E-BB97-40E0-8DCD-D1197A0E1D6A}"/>
          </ac:spMkLst>
        </pc:spChg>
        <pc:cxnChg chg="add">
          <ac:chgData name="Allore, Jennifer" userId="S::000359652@mohawkcollege.ca::aba559f5-393b-4232-b0b0-461bbd394e1e" providerId="AD" clId="Web-{04A6ADEB-36CA-B491-3785-29EA849223D3}" dt="2022-06-01T02:18:36.275" v="118"/>
          <ac:cxnSpMkLst>
            <pc:docMk/>
            <pc:sldMk cId="2670155944" sldId="290"/>
            <ac:cxnSpMk id="14" creationId="{19C0742B-6FAB-4F71-A9CB-E140A40C8BE9}"/>
          </ac:cxnSpMkLst>
        </pc:cxnChg>
      </pc:sldChg>
      <pc:sldChg chg="addSp modSp mod setBg">
        <pc:chgData name="Allore, Jennifer" userId="S::000359652@mohawkcollege.ca::aba559f5-393b-4232-b0b0-461bbd394e1e" providerId="AD" clId="Web-{04A6ADEB-36CA-B491-3785-29EA849223D3}" dt="2022-06-01T02:09:12.937" v="34"/>
        <pc:sldMkLst>
          <pc:docMk/>
          <pc:sldMk cId="58452785" sldId="292"/>
        </pc:sldMkLst>
        <pc:spChg chg="mod">
          <ac:chgData name="Allore, Jennifer" userId="S::000359652@mohawkcollege.ca::aba559f5-393b-4232-b0b0-461bbd394e1e" providerId="AD" clId="Web-{04A6ADEB-36CA-B491-3785-29EA849223D3}" dt="2022-06-01T02:09:12.937" v="34"/>
          <ac:spMkLst>
            <pc:docMk/>
            <pc:sldMk cId="58452785" sldId="292"/>
            <ac:spMk id="2" creationId="{8AD430E0-7C6A-3A60-D3BE-52ABDE2B6743}"/>
          </ac:spMkLst>
        </pc:spChg>
        <pc:spChg chg="mod">
          <ac:chgData name="Allore, Jennifer" userId="S::000359652@mohawkcollege.ca::aba559f5-393b-4232-b0b0-461bbd394e1e" providerId="AD" clId="Web-{04A6ADEB-36CA-B491-3785-29EA849223D3}" dt="2022-06-01T02:09:12.937" v="34"/>
          <ac:spMkLst>
            <pc:docMk/>
            <pc:sldMk cId="58452785" sldId="292"/>
            <ac:spMk id="3" creationId="{7010082B-B00C-B774-A607-5F955A1A5DD5}"/>
          </ac:spMkLst>
        </pc:spChg>
        <pc:spChg chg="add">
          <ac:chgData name="Allore, Jennifer" userId="S::000359652@mohawkcollege.ca::aba559f5-393b-4232-b0b0-461bbd394e1e" providerId="AD" clId="Web-{04A6ADEB-36CA-B491-3785-29EA849223D3}" dt="2022-06-01T02:09:12.937" v="34"/>
          <ac:spMkLst>
            <pc:docMk/>
            <pc:sldMk cId="58452785" sldId="292"/>
            <ac:spMk id="8" creationId="{6D6CDB20-394C-4D51-9C5B-8751E21338DC}"/>
          </ac:spMkLst>
        </pc:spChg>
        <pc:spChg chg="add">
          <ac:chgData name="Allore, Jennifer" userId="S::000359652@mohawkcollege.ca::aba559f5-393b-4232-b0b0-461bbd394e1e" providerId="AD" clId="Web-{04A6ADEB-36CA-B491-3785-29EA849223D3}" dt="2022-06-01T02:09:12.937" v="34"/>
          <ac:spMkLst>
            <pc:docMk/>
            <pc:sldMk cId="58452785" sldId="292"/>
            <ac:spMk id="10" creationId="{46DFD1E0-DCA7-47E6-B78B-6ECDDF873DD6}"/>
          </ac:spMkLst>
        </pc:spChg>
        <pc:spChg chg="add">
          <ac:chgData name="Allore, Jennifer" userId="S::000359652@mohawkcollege.ca::aba559f5-393b-4232-b0b0-461bbd394e1e" providerId="AD" clId="Web-{04A6ADEB-36CA-B491-3785-29EA849223D3}" dt="2022-06-01T02:09:12.937" v="34"/>
          <ac:spMkLst>
            <pc:docMk/>
            <pc:sldMk cId="58452785" sldId="292"/>
            <ac:spMk id="12" creationId="{8AAB0B1E-BB97-40E0-8DCD-D1197A0E1D6A}"/>
          </ac:spMkLst>
        </pc:spChg>
        <pc:cxnChg chg="add">
          <ac:chgData name="Allore, Jennifer" userId="S::000359652@mohawkcollege.ca::aba559f5-393b-4232-b0b0-461bbd394e1e" providerId="AD" clId="Web-{04A6ADEB-36CA-B491-3785-29EA849223D3}" dt="2022-06-01T02:09:12.937" v="34"/>
          <ac:cxnSpMkLst>
            <pc:docMk/>
            <pc:sldMk cId="58452785" sldId="292"/>
            <ac:cxnSpMk id="14" creationId="{19C0742B-6FAB-4F71-A9CB-E140A40C8BE9}"/>
          </ac:cxnSpMkLst>
        </pc:cxnChg>
      </pc:sldChg>
      <pc:sldChg chg="addSp delSp modSp add ord replId">
        <pc:chgData name="Allore, Jennifer" userId="S::000359652@mohawkcollege.ca::aba559f5-393b-4232-b0b0-461bbd394e1e" providerId="AD" clId="Web-{04A6ADEB-36CA-B491-3785-29EA849223D3}" dt="2022-06-01T02:15:07.568" v="90"/>
        <pc:sldMkLst>
          <pc:docMk/>
          <pc:sldMk cId="4171390914" sldId="293"/>
        </pc:sldMkLst>
        <pc:spChg chg="mod">
          <ac:chgData name="Allore, Jennifer" userId="S::000359652@mohawkcollege.ca::aba559f5-393b-4232-b0b0-461bbd394e1e" providerId="AD" clId="Web-{04A6ADEB-36CA-B491-3785-29EA849223D3}" dt="2022-06-01T02:14:41.240" v="83" actId="20577"/>
          <ac:spMkLst>
            <pc:docMk/>
            <pc:sldMk cId="4171390914" sldId="293"/>
            <ac:spMk id="2" creationId="{D20ABE88-9DA3-636B-4C3A-8B3C0BC4524D}"/>
          </ac:spMkLst>
        </pc:spChg>
        <pc:spChg chg="mod">
          <ac:chgData name="Allore, Jennifer" userId="S::000359652@mohawkcollege.ca::aba559f5-393b-4232-b0b0-461bbd394e1e" providerId="AD" clId="Web-{04A6ADEB-36CA-B491-3785-29EA849223D3}" dt="2022-06-01T02:15:02.006" v="88" actId="14100"/>
          <ac:spMkLst>
            <pc:docMk/>
            <pc:sldMk cId="4171390914" sldId="293"/>
            <ac:spMk id="3" creationId="{65460CEC-F95A-28A4-8DB0-3674D0864E13}"/>
          </ac:spMkLst>
        </pc:spChg>
        <pc:spChg chg="del">
          <ac:chgData name="Allore, Jennifer" userId="S::000359652@mohawkcollege.ca::aba559f5-393b-4232-b0b0-461bbd394e1e" providerId="AD" clId="Web-{04A6ADEB-36CA-B491-3785-29EA849223D3}" dt="2022-06-01T02:15:07.568" v="90"/>
          <ac:spMkLst>
            <pc:docMk/>
            <pc:sldMk cId="4171390914" sldId="293"/>
            <ac:spMk id="4" creationId="{59B8BDE1-9AC4-3709-BFA5-FEC937DA9DF8}"/>
          </ac:spMkLst>
        </pc:spChg>
        <pc:picChg chg="del">
          <ac:chgData name="Allore, Jennifer" userId="S::000359652@mohawkcollege.ca::aba559f5-393b-4232-b0b0-461bbd394e1e" providerId="AD" clId="Web-{04A6ADEB-36CA-B491-3785-29EA849223D3}" dt="2022-06-01T02:14:25.849" v="77"/>
          <ac:picMkLst>
            <pc:docMk/>
            <pc:sldMk cId="4171390914" sldId="293"/>
            <ac:picMk id="6" creationId="{9B633231-5051-05F6-6EB6-1615F5587AED}"/>
          </ac:picMkLst>
        </pc:picChg>
        <pc:picChg chg="add mod">
          <ac:chgData name="Allore, Jennifer" userId="S::000359652@mohawkcollege.ca::aba559f5-393b-4232-b0b0-461bbd394e1e" providerId="AD" clId="Web-{04A6ADEB-36CA-B491-3785-29EA849223D3}" dt="2022-06-01T02:14:32.677" v="81" actId="1076"/>
          <ac:picMkLst>
            <pc:docMk/>
            <pc:sldMk cId="4171390914" sldId="293"/>
            <ac:picMk id="7" creationId="{7E043F6C-DB5D-0E1C-3612-E3EBD36FABE2}"/>
          </ac:picMkLst>
        </pc:picChg>
      </pc:sldChg>
    </pc:docChg>
  </pc:docChgLst>
  <pc:docChgLst>
    <pc:chgData name="Allore, Jennifer" userId="S::000359652@mohawkcollege.ca::aba559f5-393b-4232-b0b0-461bbd394e1e" providerId="AD" clId="Web-{AC5D705D-6D12-48EA-A8A9-FAF9001DB9F5}"/>
    <pc:docChg chg="addSld delSld modSld sldOrd addMainMaster">
      <pc:chgData name="Allore, Jennifer" userId="S::000359652@mohawkcollege.ca::aba559f5-393b-4232-b0b0-461bbd394e1e" providerId="AD" clId="Web-{AC5D705D-6D12-48EA-A8A9-FAF9001DB9F5}" dt="2022-06-01T02:03:49.325" v="779"/>
      <pc:docMkLst>
        <pc:docMk/>
      </pc:docMkLst>
      <pc:sldChg chg="modSp">
        <pc:chgData name="Allore, Jennifer" userId="S::000359652@mohawkcollege.ca::aba559f5-393b-4232-b0b0-461bbd394e1e" providerId="AD" clId="Web-{AC5D705D-6D12-48EA-A8A9-FAF9001DB9F5}" dt="2022-06-01T01:49:10.424" v="637" actId="20577"/>
        <pc:sldMkLst>
          <pc:docMk/>
          <pc:sldMk cId="109857222" sldId="256"/>
        </pc:sldMkLst>
        <pc:spChg chg="mod">
          <ac:chgData name="Allore, Jennifer" userId="S::000359652@mohawkcollege.ca::aba559f5-393b-4232-b0b0-461bbd394e1e" providerId="AD" clId="Web-{AC5D705D-6D12-48EA-A8A9-FAF9001DB9F5}" dt="2022-06-01T01:47:13.501" v="608" actId="20577"/>
          <ac:spMkLst>
            <pc:docMk/>
            <pc:sldMk cId="109857222" sldId="256"/>
            <ac:spMk id="2" creationId="{00000000-0000-0000-0000-000000000000}"/>
          </ac:spMkLst>
        </pc:spChg>
        <pc:spChg chg="mod">
          <ac:chgData name="Allore, Jennifer" userId="S::000359652@mohawkcollege.ca::aba559f5-393b-4232-b0b0-461bbd394e1e" providerId="AD" clId="Web-{AC5D705D-6D12-48EA-A8A9-FAF9001DB9F5}" dt="2022-06-01T01:49:10.424" v="637" actId="20577"/>
          <ac:spMkLst>
            <pc:docMk/>
            <pc:sldMk cId="109857222" sldId="256"/>
            <ac:spMk id="3" creationId="{00000000-0000-0000-0000-000000000000}"/>
          </ac:spMkLst>
        </pc:spChg>
      </pc:sldChg>
      <pc:sldChg chg="addSp delSp modSp new mod setBg">
        <pc:chgData name="Allore, Jennifer" userId="S::000359652@mohawkcollege.ca::aba559f5-393b-4232-b0b0-461bbd394e1e" providerId="AD" clId="Web-{AC5D705D-6D12-48EA-A8A9-FAF9001DB9F5}" dt="2022-06-01T01:53:46.693" v="699"/>
        <pc:sldMkLst>
          <pc:docMk/>
          <pc:sldMk cId="2756891230" sldId="257"/>
        </pc:sldMkLst>
        <pc:spChg chg="mod">
          <ac:chgData name="Allore, Jennifer" userId="S::000359652@mohawkcollege.ca::aba559f5-393b-4232-b0b0-461bbd394e1e" providerId="AD" clId="Web-{AC5D705D-6D12-48EA-A8A9-FAF9001DB9F5}" dt="2022-06-01T01:53:46.693" v="699"/>
          <ac:spMkLst>
            <pc:docMk/>
            <pc:sldMk cId="2756891230" sldId="257"/>
            <ac:spMk id="2" creationId="{4BB2317A-D84E-6C71-D36B-EEC6D1F16236}"/>
          </ac:spMkLst>
        </pc:spChg>
        <pc:spChg chg="del">
          <ac:chgData name="Allore, Jennifer" userId="S::000359652@mohawkcollege.ca::aba559f5-393b-4232-b0b0-461bbd394e1e" providerId="AD" clId="Web-{AC5D705D-6D12-48EA-A8A9-FAF9001DB9F5}" dt="2022-06-01T01:08:46.473" v="1"/>
          <ac:spMkLst>
            <pc:docMk/>
            <pc:sldMk cId="2756891230" sldId="257"/>
            <ac:spMk id="3" creationId="{D226B738-712F-8928-5361-4FED50E0613B}"/>
          </ac:spMkLst>
        </pc:spChg>
        <pc:spChg chg="add mod">
          <ac:chgData name="Allore, Jennifer" userId="S::000359652@mohawkcollege.ca::aba559f5-393b-4232-b0b0-461bbd394e1e" providerId="AD" clId="Web-{AC5D705D-6D12-48EA-A8A9-FAF9001DB9F5}" dt="2022-06-01T01:53:46.693" v="699"/>
          <ac:spMkLst>
            <pc:docMk/>
            <pc:sldMk cId="2756891230" sldId="257"/>
            <ac:spMk id="8" creationId="{8B60F49A-7046-E33B-6153-141DDD909213}"/>
          </ac:spMkLst>
        </pc:spChg>
        <pc:spChg chg="add del">
          <ac:chgData name="Allore, Jennifer" userId="S::000359652@mohawkcollege.ca::aba559f5-393b-4232-b0b0-461bbd394e1e" providerId="AD" clId="Web-{AC5D705D-6D12-48EA-A8A9-FAF9001DB9F5}" dt="2022-06-01T01:53:46.693" v="699"/>
          <ac:spMkLst>
            <pc:docMk/>
            <pc:sldMk cId="2756891230" sldId="257"/>
            <ac:spMk id="11" creationId="{FF9B822F-893E-44C8-963C-64F50ACECBB2}"/>
          </ac:spMkLst>
        </pc:spChg>
        <pc:spChg chg="add del">
          <ac:chgData name="Allore, Jennifer" userId="S::000359652@mohawkcollege.ca::aba559f5-393b-4232-b0b0-461bbd394e1e" providerId="AD" clId="Web-{AC5D705D-6D12-48EA-A8A9-FAF9001DB9F5}" dt="2022-06-01T01:53:46.693" v="699"/>
          <ac:spMkLst>
            <pc:docMk/>
            <pc:sldMk cId="2756891230" sldId="257"/>
            <ac:spMk id="13" creationId="{EBF87945-A001-489F-9D9B-7D9435F0B9CA}"/>
          </ac:spMkLst>
        </pc:spChg>
        <pc:spChg chg="add">
          <ac:chgData name="Allore, Jennifer" userId="S::000359652@mohawkcollege.ca::aba559f5-393b-4232-b0b0-461bbd394e1e" providerId="AD" clId="Web-{AC5D705D-6D12-48EA-A8A9-FAF9001DB9F5}" dt="2022-06-01T01:53:46.693" v="699"/>
          <ac:spMkLst>
            <pc:docMk/>
            <pc:sldMk cId="2756891230" sldId="257"/>
            <ac:spMk id="18" creationId="{C0B27210-D0CA-4654-B3E3-9ABB4F178EA1}"/>
          </ac:spMkLst>
        </pc:spChg>
        <pc:spChg chg="add">
          <ac:chgData name="Allore, Jennifer" userId="S::000359652@mohawkcollege.ca::aba559f5-393b-4232-b0b0-461bbd394e1e" providerId="AD" clId="Web-{AC5D705D-6D12-48EA-A8A9-FAF9001DB9F5}" dt="2022-06-01T01:53:46.693" v="699"/>
          <ac:spMkLst>
            <pc:docMk/>
            <pc:sldMk cId="2756891230" sldId="257"/>
            <ac:spMk id="20" creationId="{1DB7C82F-AB7E-4F0C-B829-FA1B9C415180}"/>
          </ac:spMkLst>
        </pc:spChg>
        <pc:spChg chg="add">
          <ac:chgData name="Allore, Jennifer" userId="S::000359652@mohawkcollege.ca::aba559f5-393b-4232-b0b0-461bbd394e1e" providerId="AD" clId="Web-{AC5D705D-6D12-48EA-A8A9-FAF9001DB9F5}" dt="2022-06-01T01:53:46.693" v="699"/>
          <ac:spMkLst>
            <pc:docMk/>
            <pc:sldMk cId="2756891230" sldId="257"/>
            <ac:spMk id="22" creationId="{70B66945-4967-4040-926D-DCA44313CDAB}"/>
          </ac:spMkLst>
        </pc:spChg>
        <pc:picChg chg="add mod ord">
          <ac:chgData name="Allore, Jennifer" userId="S::000359652@mohawkcollege.ca::aba559f5-393b-4232-b0b0-461bbd394e1e" providerId="AD" clId="Web-{AC5D705D-6D12-48EA-A8A9-FAF9001DB9F5}" dt="2022-06-01T01:53:46.693" v="699"/>
          <ac:picMkLst>
            <pc:docMk/>
            <pc:sldMk cId="2756891230" sldId="257"/>
            <ac:picMk id="4" creationId="{F91225FA-7CA8-5F06-778E-6865F19EC7F9}"/>
          </ac:picMkLst>
        </pc:picChg>
      </pc:sldChg>
      <pc:sldChg chg="addSp delSp modSp new mod setBg">
        <pc:chgData name="Allore, Jennifer" userId="S::000359652@mohawkcollege.ca::aba559f5-393b-4232-b0b0-461bbd394e1e" providerId="AD" clId="Web-{AC5D705D-6D12-48EA-A8A9-FAF9001DB9F5}" dt="2022-06-01T01:54:11.818" v="700"/>
        <pc:sldMkLst>
          <pc:docMk/>
          <pc:sldMk cId="4145500993" sldId="258"/>
        </pc:sldMkLst>
        <pc:spChg chg="mod">
          <ac:chgData name="Allore, Jennifer" userId="S::000359652@mohawkcollege.ca::aba559f5-393b-4232-b0b0-461bbd394e1e" providerId="AD" clId="Web-{AC5D705D-6D12-48EA-A8A9-FAF9001DB9F5}" dt="2022-06-01T01:54:11.818" v="700"/>
          <ac:spMkLst>
            <pc:docMk/>
            <pc:sldMk cId="4145500993" sldId="258"/>
            <ac:spMk id="2" creationId="{D6CD1C7D-AD12-B0B5-F541-5B47B213A739}"/>
          </ac:spMkLst>
        </pc:spChg>
        <pc:spChg chg="del">
          <ac:chgData name="Allore, Jennifer" userId="S::000359652@mohawkcollege.ca::aba559f5-393b-4232-b0b0-461bbd394e1e" providerId="AD" clId="Web-{AC5D705D-6D12-48EA-A8A9-FAF9001DB9F5}" dt="2022-06-01T01:17:29.120" v="7"/>
          <ac:spMkLst>
            <pc:docMk/>
            <pc:sldMk cId="4145500993" sldId="258"/>
            <ac:spMk id="3" creationId="{F1F2640F-CEF1-2D10-ACAD-DDDD9A35EF01}"/>
          </ac:spMkLst>
        </pc:spChg>
        <pc:spChg chg="add">
          <ac:chgData name="Allore, Jennifer" userId="S::000359652@mohawkcollege.ca::aba559f5-393b-4232-b0b0-461bbd394e1e" providerId="AD" clId="Web-{AC5D705D-6D12-48EA-A8A9-FAF9001DB9F5}" dt="2022-06-01T01:54:11.818" v="700"/>
          <ac:spMkLst>
            <pc:docMk/>
            <pc:sldMk cId="4145500993" sldId="258"/>
            <ac:spMk id="9" creationId="{D4771268-CB57-404A-9271-370EB28F6090}"/>
          </ac:spMkLst>
        </pc:spChg>
        <pc:picChg chg="add mod ord">
          <ac:chgData name="Allore, Jennifer" userId="S::000359652@mohawkcollege.ca::aba559f5-393b-4232-b0b0-461bbd394e1e" providerId="AD" clId="Web-{AC5D705D-6D12-48EA-A8A9-FAF9001DB9F5}" dt="2022-06-01T01:54:11.818" v="700"/>
          <ac:picMkLst>
            <pc:docMk/>
            <pc:sldMk cId="4145500993" sldId="258"/>
            <ac:picMk id="4" creationId="{E741ABAA-1102-3A7F-BEAA-B9E60FE53319}"/>
          </ac:picMkLst>
        </pc:picChg>
      </pc:sldChg>
      <pc:sldChg chg="addSp delSp modSp new">
        <pc:chgData name="Allore, Jennifer" userId="S::000359652@mohawkcollege.ca::aba559f5-393b-4232-b0b0-461bbd394e1e" providerId="AD" clId="Web-{AC5D705D-6D12-48EA-A8A9-FAF9001DB9F5}" dt="2022-06-01T01:21:29.608" v="60" actId="20577"/>
        <pc:sldMkLst>
          <pc:docMk/>
          <pc:sldMk cId="819382444" sldId="259"/>
        </pc:sldMkLst>
        <pc:spChg chg="add del mod">
          <ac:chgData name="Allore, Jennifer" userId="S::000359652@mohawkcollege.ca::aba559f5-393b-4232-b0b0-461bbd394e1e" providerId="AD" clId="Web-{AC5D705D-6D12-48EA-A8A9-FAF9001DB9F5}" dt="2022-06-01T01:18:18.105" v="20" actId="20577"/>
          <ac:spMkLst>
            <pc:docMk/>
            <pc:sldMk cId="819382444" sldId="259"/>
            <ac:spMk id="2" creationId="{A817719A-CCF8-CE17-0FD6-F0827BD87DC8}"/>
          </ac:spMkLst>
        </pc:spChg>
        <pc:spChg chg="mod">
          <ac:chgData name="Allore, Jennifer" userId="S::000359652@mohawkcollege.ca::aba559f5-393b-4232-b0b0-461bbd394e1e" providerId="AD" clId="Web-{AC5D705D-6D12-48EA-A8A9-FAF9001DB9F5}" dt="2022-06-01T01:18:18.855" v="21" actId="20577"/>
          <ac:spMkLst>
            <pc:docMk/>
            <pc:sldMk cId="819382444" sldId="259"/>
            <ac:spMk id="3" creationId="{469A258C-9E37-5432-1861-4A2E769DF48B}"/>
          </ac:spMkLst>
        </pc:spChg>
        <pc:spChg chg="add del mod">
          <ac:chgData name="Allore, Jennifer" userId="S::000359652@mohawkcollege.ca::aba559f5-393b-4232-b0b0-461bbd394e1e" providerId="AD" clId="Web-{AC5D705D-6D12-48EA-A8A9-FAF9001DB9F5}" dt="2022-06-01T01:17:55.558" v="13"/>
          <ac:spMkLst>
            <pc:docMk/>
            <pc:sldMk cId="819382444" sldId="259"/>
            <ac:spMk id="5" creationId="{595FB4BE-920B-3E01-6339-CB6EAEF998F3}"/>
          </ac:spMkLst>
        </pc:spChg>
        <pc:spChg chg="add mod">
          <ac:chgData name="Allore, Jennifer" userId="S::000359652@mohawkcollege.ca::aba559f5-393b-4232-b0b0-461bbd394e1e" providerId="AD" clId="Web-{AC5D705D-6D12-48EA-A8A9-FAF9001DB9F5}" dt="2022-06-01T01:21:29.608" v="60" actId="20577"/>
          <ac:spMkLst>
            <pc:docMk/>
            <pc:sldMk cId="819382444" sldId="259"/>
            <ac:spMk id="6" creationId="{6E71FA66-17A6-B374-A54E-ACB4EEDC840E}"/>
          </ac:spMkLst>
        </pc:spChg>
        <pc:spChg chg="add mod">
          <ac:chgData name="Allore, Jennifer" userId="S::000359652@mohawkcollege.ca::aba559f5-393b-4232-b0b0-461bbd394e1e" providerId="AD" clId="Web-{AC5D705D-6D12-48EA-A8A9-FAF9001DB9F5}" dt="2022-06-01T01:21:10.170" v="56" actId="1076"/>
          <ac:spMkLst>
            <pc:docMk/>
            <pc:sldMk cId="819382444" sldId="259"/>
            <ac:spMk id="8" creationId="{8C37D52F-72A8-0210-608C-6F13DE3B366A}"/>
          </ac:spMkLst>
        </pc:spChg>
        <pc:spChg chg="add mod">
          <ac:chgData name="Allore, Jennifer" userId="S::000359652@mohawkcollege.ca::aba559f5-393b-4232-b0b0-461bbd394e1e" providerId="AD" clId="Web-{AC5D705D-6D12-48EA-A8A9-FAF9001DB9F5}" dt="2022-06-01T01:20:58.560" v="53" actId="688"/>
          <ac:spMkLst>
            <pc:docMk/>
            <pc:sldMk cId="819382444" sldId="259"/>
            <ac:spMk id="12" creationId="{305230B3-53B2-112B-896B-89A01CB3166D}"/>
          </ac:spMkLst>
        </pc:spChg>
        <pc:picChg chg="add mod">
          <ac:chgData name="Allore, Jennifer" userId="S::000359652@mohawkcollege.ca::aba559f5-393b-4232-b0b0-461bbd394e1e" providerId="AD" clId="Web-{AC5D705D-6D12-48EA-A8A9-FAF9001DB9F5}" dt="2022-06-01T01:21:11.529" v="57" actId="1076"/>
          <ac:picMkLst>
            <pc:docMk/>
            <pc:sldMk cId="819382444" sldId="259"/>
            <ac:picMk id="7" creationId="{A549F098-4D8C-B947-6A71-253CA508E124}"/>
          </ac:picMkLst>
        </pc:picChg>
        <pc:picChg chg="add del mod">
          <ac:chgData name="Allore, Jennifer" userId="S::000359652@mohawkcollege.ca::aba559f5-393b-4232-b0b0-461bbd394e1e" providerId="AD" clId="Web-{AC5D705D-6D12-48EA-A8A9-FAF9001DB9F5}" dt="2022-06-01T01:19:15.684" v="32"/>
          <ac:picMkLst>
            <pc:docMk/>
            <pc:sldMk cId="819382444" sldId="259"/>
            <ac:picMk id="9" creationId="{ECCA6655-29AA-20DF-C37E-53C9EB3FD220}"/>
          </ac:picMkLst>
        </pc:picChg>
        <pc:picChg chg="add mod">
          <ac:chgData name="Allore, Jennifer" userId="S::000359652@mohawkcollege.ca::aba559f5-393b-4232-b0b0-461bbd394e1e" providerId="AD" clId="Web-{AC5D705D-6D12-48EA-A8A9-FAF9001DB9F5}" dt="2022-06-01T01:20:50.185" v="51" actId="1076"/>
          <ac:picMkLst>
            <pc:docMk/>
            <pc:sldMk cId="819382444" sldId="259"/>
            <ac:picMk id="10" creationId="{9AE031E4-557E-B2B1-7D24-798D4BB88EEE}"/>
          </ac:picMkLst>
        </pc:picChg>
        <pc:picChg chg="add mod">
          <ac:chgData name="Allore, Jennifer" userId="S::000359652@mohawkcollege.ca::aba559f5-393b-4232-b0b0-461bbd394e1e" providerId="AD" clId="Web-{AC5D705D-6D12-48EA-A8A9-FAF9001DB9F5}" dt="2022-06-01T01:20:18.435" v="45" actId="14100"/>
          <ac:picMkLst>
            <pc:docMk/>
            <pc:sldMk cId="819382444" sldId="259"/>
            <ac:picMk id="11" creationId="{B5B3F3CF-7371-BCEB-1220-A10DE0AC234B}"/>
          </ac:picMkLst>
        </pc:picChg>
      </pc:sldChg>
      <pc:sldChg chg="addSp delSp modSp new mod setBg setClrOvrMap">
        <pc:chgData name="Allore, Jennifer" userId="S::000359652@mohawkcollege.ca::aba559f5-393b-4232-b0b0-461bbd394e1e" providerId="AD" clId="Web-{AC5D705D-6D12-48EA-A8A9-FAF9001DB9F5}" dt="2022-06-01T01:25:11.688" v="85"/>
        <pc:sldMkLst>
          <pc:docMk/>
          <pc:sldMk cId="3447762380" sldId="260"/>
        </pc:sldMkLst>
        <pc:spChg chg="mod">
          <ac:chgData name="Allore, Jennifer" userId="S::000359652@mohawkcollege.ca::aba559f5-393b-4232-b0b0-461bbd394e1e" providerId="AD" clId="Web-{AC5D705D-6D12-48EA-A8A9-FAF9001DB9F5}" dt="2022-06-01T01:25:11.688" v="85"/>
          <ac:spMkLst>
            <pc:docMk/>
            <pc:sldMk cId="3447762380" sldId="260"/>
            <ac:spMk id="2" creationId="{1B0DE75C-5511-1EB2-E691-6E17F995A489}"/>
          </ac:spMkLst>
        </pc:spChg>
        <pc:spChg chg="mod ord">
          <ac:chgData name="Allore, Jennifer" userId="S::000359652@mohawkcollege.ca::aba559f5-393b-4232-b0b0-461bbd394e1e" providerId="AD" clId="Web-{AC5D705D-6D12-48EA-A8A9-FAF9001DB9F5}" dt="2022-06-01T01:25:11.688" v="85"/>
          <ac:spMkLst>
            <pc:docMk/>
            <pc:sldMk cId="3447762380" sldId="260"/>
            <ac:spMk id="3" creationId="{87912597-83AB-D58D-69B5-96410C09D41B}"/>
          </ac:spMkLst>
        </pc:spChg>
        <pc:spChg chg="add del">
          <ac:chgData name="Allore, Jennifer" userId="S::000359652@mohawkcollege.ca::aba559f5-393b-4232-b0b0-461bbd394e1e" providerId="AD" clId="Web-{AC5D705D-6D12-48EA-A8A9-FAF9001DB9F5}" dt="2022-06-01T01:21:42.061" v="63"/>
          <ac:spMkLst>
            <pc:docMk/>
            <pc:sldMk cId="3447762380" sldId="260"/>
            <ac:spMk id="4" creationId="{305230B3-53B2-112B-896B-89A01CB3166D}"/>
          </ac:spMkLst>
        </pc:spChg>
        <pc:spChg chg="add del">
          <ac:chgData name="Allore, Jennifer" userId="S::000359652@mohawkcollege.ca::aba559f5-393b-4232-b0b0-461bbd394e1e" providerId="AD" clId="Web-{AC5D705D-6D12-48EA-A8A9-FAF9001DB9F5}" dt="2022-06-01T01:22:13.842" v="70"/>
          <ac:spMkLst>
            <pc:docMk/>
            <pc:sldMk cId="3447762380" sldId="260"/>
            <ac:spMk id="10" creationId="{86C7B4A1-154A-4DF0-AC46-F88D75A2E0FD}"/>
          </ac:spMkLst>
        </pc:spChg>
        <pc:spChg chg="add del">
          <ac:chgData name="Allore, Jennifer" userId="S::000359652@mohawkcollege.ca::aba559f5-393b-4232-b0b0-461bbd394e1e" providerId="AD" clId="Web-{AC5D705D-6D12-48EA-A8A9-FAF9001DB9F5}" dt="2022-06-01T01:22:26.514" v="72"/>
          <ac:spMkLst>
            <pc:docMk/>
            <pc:sldMk cId="3447762380" sldId="260"/>
            <ac:spMk id="12" creationId="{D1EA859B-E555-4109-94F3-6700E046E008}"/>
          </ac:spMkLst>
        </pc:spChg>
        <pc:spChg chg="add del">
          <ac:chgData name="Allore, Jennifer" userId="S::000359652@mohawkcollege.ca::aba559f5-393b-4232-b0b0-461bbd394e1e" providerId="AD" clId="Web-{AC5D705D-6D12-48EA-A8A9-FAF9001DB9F5}" dt="2022-06-01T01:22:26.514" v="72"/>
          <ac:spMkLst>
            <pc:docMk/>
            <pc:sldMk cId="3447762380" sldId="260"/>
            <ac:spMk id="13" creationId="{04812C46-200A-4DEB-A05E-3ED6C68C2387}"/>
          </ac:spMkLst>
        </pc:spChg>
        <pc:spChg chg="add del">
          <ac:chgData name="Allore, Jennifer" userId="S::000359652@mohawkcollege.ca::aba559f5-393b-4232-b0b0-461bbd394e1e" providerId="AD" clId="Web-{AC5D705D-6D12-48EA-A8A9-FAF9001DB9F5}" dt="2022-06-01T01:22:30.905" v="74"/>
          <ac:spMkLst>
            <pc:docMk/>
            <pc:sldMk cId="3447762380" sldId="260"/>
            <ac:spMk id="14" creationId="{08C9B587-E65E-4B52-B37C-ABEBB6E87928}"/>
          </ac:spMkLst>
        </pc:spChg>
        <pc:spChg chg="add del">
          <ac:chgData name="Allore, Jennifer" userId="S::000359652@mohawkcollege.ca::aba559f5-393b-4232-b0b0-461bbd394e1e" providerId="AD" clId="Web-{AC5D705D-6D12-48EA-A8A9-FAF9001DB9F5}" dt="2022-06-01T01:22:30.905" v="74"/>
          <ac:spMkLst>
            <pc:docMk/>
            <pc:sldMk cId="3447762380" sldId="260"/>
            <ac:spMk id="15" creationId="{7C432AFE-B3D2-4BFF-BF8F-96C27AFF1AC7}"/>
          </ac:spMkLst>
        </pc:spChg>
        <pc:spChg chg="add del">
          <ac:chgData name="Allore, Jennifer" userId="S::000359652@mohawkcollege.ca::aba559f5-393b-4232-b0b0-461bbd394e1e" providerId="AD" clId="Web-{AC5D705D-6D12-48EA-A8A9-FAF9001DB9F5}" dt="2022-06-01T01:22:30.905" v="74"/>
          <ac:spMkLst>
            <pc:docMk/>
            <pc:sldMk cId="3447762380" sldId="260"/>
            <ac:spMk id="16" creationId="{AF2F604E-43BE-4DC3-B983-E071523364F8}"/>
          </ac:spMkLst>
        </pc:spChg>
        <pc:spChg chg="add del">
          <ac:chgData name="Allore, Jennifer" userId="S::000359652@mohawkcollege.ca::aba559f5-393b-4232-b0b0-461bbd394e1e" providerId="AD" clId="Web-{AC5D705D-6D12-48EA-A8A9-FAF9001DB9F5}" dt="2022-06-01T01:25:11.688" v="85"/>
          <ac:spMkLst>
            <pc:docMk/>
            <pc:sldMk cId="3447762380" sldId="260"/>
            <ac:spMk id="18" creationId="{FF9B822F-893E-44C8-963C-64F50ACECBB2}"/>
          </ac:spMkLst>
        </pc:spChg>
        <pc:spChg chg="add del">
          <ac:chgData name="Allore, Jennifer" userId="S::000359652@mohawkcollege.ca::aba559f5-393b-4232-b0b0-461bbd394e1e" providerId="AD" clId="Web-{AC5D705D-6D12-48EA-A8A9-FAF9001DB9F5}" dt="2022-06-01T01:25:11.688" v="85"/>
          <ac:spMkLst>
            <pc:docMk/>
            <pc:sldMk cId="3447762380" sldId="260"/>
            <ac:spMk id="19" creationId="{EBF87945-A001-489F-9D9B-7D9435F0B9CA}"/>
          </ac:spMkLst>
        </pc:spChg>
        <pc:spChg chg="add del">
          <ac:chgData name="Allore, Jennifer" userId="S::000359652@mohawkcollege.ca::aba559f5-393b-4232-b0b0-461bbd394e1e" providerId="AD" clId="Web-{AC5D705D-6D12-48EA-A8A9-FAF9001DB9F5}" dt="2022-06-01T01:25:11.688" v="84"/>
          <ac:spMkLst>
            <pc:docMk/>
            <pc:sldMk cId="3447762380" sldId="260"/>
            <ac:spMk id="24" creationId="{A81E7530-396C-45F0-92F4-A885648D1631}"/>
          </ac:spMkLst>
        </pc:spChg>
        <pc:spChg chg="add del">
          <ac:chgData name="Allore, Jennifer" userId="S::000359652@mohawkcollege.ca::aba559f5-393b-4232-b0b0-461bbd394e1e" providerId="AD" clId="Web-{AC5D705D-6D12-48EA-A8A9-FAF9001DB9F5}" dt="2022-06-01T01:25:11.688" v="84"/>
          <ac:spMkLst>
            <pc:docMk/>
            <pc:sldMk cId="3447762380" sldId="260"/>
            <ac:spMk id="26" creationId="{7316481C-0A49-4796-812B-0D64F063B720}"/>
          </ac:spMkLst>
        </pc:spChg>
        <pc:spChg chg="add del">
          <ac:chgData name="Allore, Jennifer" userId="S::000359652@mohawkcollege.ca::aba559f5-393b-4232-b0b0-461bbd394e1e" providerId="AD" clId="Web-{AC5D705D-6D12-48EA-A8A9-FAF9001DB9F5}" dt="2022-06-01T01:25:11.688" v="84"/>
          <ac:spMkLst>
            <pc:docMk/>
            <pc:sldMk cId="3447762380" sldId="260"/>
            <ac:spMk id="28" creationId="{A5271697-90F1-4A23-8EF2-0179F2EAFACB}"/>
          </ac:spMkLst>
        </pc:spChg>
        <pc:spChg chg="add del">
          <ac:chgData name="Allore, Jennifer" userId="S::000359652@mohawkcollege.ca::aba559f5-393b-4232-b0b0-461bbd394e1e" providerId="AD" clId="Web-{AC5D705D-6D12-48EA-A8A9-FAF9001DB9F5}" dt="2022-06-01T01:25:11.688" v="84"/>
          <ac:spMkLst>
            <pc:docMk/>
            <pc:sldMk cId="3447762380" sldId="260"/>
            <ac:spMk id="52" creationId="{D9F5512A-48E1-4C07-B75E-3CCC517B6804}"/>
          </ac:spMkLst>
        </pc:spChg>
        <pc:spChg chg="add">
          <ac:chgData name="Allore, Jennifer" userId="S::000359652@mohawkcollege.ca::aba559f5-393b-4232-b0b0-461bbd394e1e" providerId="AD" clId="Web-{AC5D705D-6D12-48EA-A8A9-FAF9001DB9F5}" dt="2022-06-01T01:25:11.688" v="85"/>
          <ac:spMkLst>
            <pc:docMk/>
            <pc:sldMk cId="3447762380" sldId="260"/>
            <ac:spMk id="54" creationId="{3CD9DF72-87A3-404E-A828-84CBF11A8303}"/>
          </ac:spMkLst>
        </pc:spChg>
        <pc:grpChg chg="add del">
          <ac:chgData name="Allore, Jennifer" userId="S::000359652@mohawkcollege.ca::aba559f5-393b-4232-b0b0-461bbd394e1e" providerId="AD" clId="Web-{AC5D705D-6D12-48EA-A8A9-FAF9001DB9F5}" dt="2022-06-01T01:25:11.688" v="84"/>
          <ac:grpSpMkLst>
            <pc:docMk/>
            <pc:sldMk cId="3447762380" sldId="260"/>
            <ac:grpSpMk id="30" creationId="{81DE8B58-F373-409E-A253-4380A66091D4}"/>
          </ac:grpSpMkLst>
        </pc:grpChg>
        <pc:picChg chg="add del mod ord">
          <ac:chgData name="Allore, Jennifer" userId="S::000359652@mohawkcollege.ca::aba559f5-393b-4232-b0b0-461bbd394e1e" providerId="AD" clId="Web-{AC5D705D-6D12-48EA-A8A9-FAF9001DB9F5}" dt="2022-06-01T01:25:04.313" v="81"/>
          <ac:picMkLst>
            <pc:docMk/>
            <pc:sldMk cId="3447762380" sldId="260"/>
            <ac:picMk id="5" creationId="{77ED2CAD-3DC1-87A0-0559-5AC84B9FE70C}"/>
          </ac:picMkLst>
        </pc:picChg>
        <pc:picChg chg="add mod ord">
          <ac:chgData name="Allore, Jennifer" userId="S::000359652@mohawkcollege.ca::aba559f5-393b-4232-b0b0-461bbd394e1e" providerId="AD" clId="Web-{AC5D705D-6D12-48EA-A8A9-FAF9001DB9F5}" dt="2022-06-01T01:25:11.688" v="85"/>
          <ac:picMkLst>
            <pc:docMk/>
            <pc:sldMk cId="3447762380" sldId="260"/>
            <ac:picMk id="7" creationId="{C50DB69A-BB12-8F05-7FFF-836A561F7EAE}"/>
          </ac:picMkLst>
        </pc:picChg>
        <pc:cxnChg chg="add">
          <ac:chgData name="Allore, Jennifer" userId="S::000359652@mohawkcollege.ca::aba559f5-393b-4232-b0b0-461bbd394e1e" providerId="AD" clId="Web-{AC5D705D-6D12-48EA-A8A9-FAF9001DB9F5}" dt="2022-06-01T01:25:11.688" v="85"/>
          <ac:cxnSpMkLst>
            <pc:docMk/>
            <pc:sldMk cId="3447762380" sldId="260"/>
            <ac:cxnSpMk id="55" creationId="{20E3A342-4D61-4E3F-AF90-1AB42AEB96CC}"/>
          </ac:cxnSpMkLst>
        </pc:cxnChg>
      </pc:sldChg>
      <pc:sldChg chg="addSp delSp modSp new del">
        <pc:chgData name="Allore, Jennifer" userId="S::000359652@mohawkcollege.ca::aba559f5-393b-4232-b0b0-461bbd394e1e" providerId="AD" clId="Web-{AC5D705D-6D12-48EA-A8A9-FAF9001DB9F5}" dt="2022-06-01T01:25:23.407" v="86"/>
        <pc:sldMkLst>
          <pc:docMk/>
          <pc:sldMk cId="2804172422" sldId="261"/>
        </pc:sldMkLst>
        <pc:spChg chg="del">
          <ac:chgData name="Allore, Jennifer" userId="S::000359652@mohawkcollege.ca::aba559f5-393b-4232-b0b0-461bbd394e1e" providerId="AD" clId="Web-{AC5D705D-6D12-48EA-A8A9-FAF9001DB9F5}" dt="2022-06-01T01:24:50.266" v="77"/>
          <ac:spMkLst>
            <pc:docMk/>
            <pc:sldMk cId="2804172422" sldId="261"/>
            <ac:spMk id="3" creationId="{D5857490-7A35-6781-DFDB-87A891298F92}"/>
          </ac:spMkLst>
        </pc:spChg>
        <pc:spChg chg="add mod">
          <ac:chgData name="Allore, Jennifer" userId="S::000359652@mohawkcollege.ca::aba559f5-393b-4232-b0b0-461bbd394e1e" providerId="AD" clId="Web-{AC5D705D-6D12-48EA-A8A9-FAF9001DB9F5}" dt="2022-06-01T01:24:50.344" v="80"/>
          <ac:spMkLst>
            <pc:docMk/>
            <pc:sldMk cId="2804172422" sldId="261"/>
            <ac:spMk id="5" creationId="{6B0D33CD-F019-A2FB-834C-D2E2456C9FCF}"/>
          </ac:spMkLst>
        </pc:spChg>
        <pc:picChg chg="add mod ord">
          <ac:chgData name="Allore, Jennifer" userId="S::000359652@mohawkcollege.ca::aba559f5-393b-4232-b0b0-461bbd394e1e" providerId="AD" clId="Web-{AC5D705D-6D12-48EA-A8A9-FAF9001DB9F5}" dt="2022-06-01T01:24:50.329" v="78"/>
          <ac:picMkLst>
            <pc:docMk/>
            <pc:sldMk cId="2804172422" sldId="261"/>
            <ac:picMk id="4" creationId="{6D0690B2-E22A-F367-6E7C-9FFED620B9C9}"/>
          </ac:picMkLst>
        </pc:picChg>
      </pc:sldChg>
      <pc:sldChg chg="addSp delSp modSp new mod setBg setClrOvrMap">
        <pc:chgData name="Allore, Jennifer" userId="S::000359652@mohawkcollege.ca::aba559f5-393b-4232-b0b0-461bbd394e1e" providerId="AD" clId="Web-{AC5D705D-6D12-48EA-A8A9-FAF9001DB9F5}" dt="2022-06-01T01:55:03.507" v="705" actId="20577"/>
        <pc:sldMkLst>
          <pc:docMk/>
          <pc:sldMk cId="3680770263" sldId="261"/>
        </pc:sldMkLst>
        <pc:spChg chg="mod">
          <ac:chgData name="Allore, Jennifer" userId="S::000359652@mohawkcollege.ca::aba559f5-393b-4232-b0b0-461bbd394e1e" providerId="AD" clId="Web-{AC5D705D-6D12-48EA-A8A9-FAF9001DB9F5}" dt="2022-06-01T01:54:52.225" v="703"/>
          <ac:spMkLst>
            <pc:docMk/>
            <pc:sldMk cId="3680770263" sldId="261"/>
            <ac:spMk id="2" creationId="{E7C12963-3D43-E631-FCC7-E9C15FBB74CD}"/>
          </ac:spMkLst>
        </pc:spChg>
        <pc:spChg chg="mod">
          <ac:chgData name="Allore, Jennifer" userId="S::000359652@mohawkcollege.ca::aba559f5-393b-4232-b0b0-461bbd394e1e" providerId="AD" clId="Web-{AC5D705D-6D12-48EA-A8A9-FAF9001DB9F5}" dt="2022-06-01T01:54:52.225" v="703"/>
          <ac:spMkLst>
            <pc:docMk/>
            <pc:sldMk cId="3680770263" sldId="261"/>
            <ac:spMk id="3" creationId="{D5B26114-6BF5-A1EC-CEA1-6DACD1CCBCBB}"/>
          </ac:spMkLst>
        </pc:spChg>
        <pc:spChg chg="add mod ord">
          <ac:chgData name="Allore, Jennifer" userId="S::000359652@mohawkcollege.ca::aba559f5-393b-4232-b0b0-461bbd394e1e" providerId="AD" clId="Web-{AC5D705D-6D12-48EA-A8A9-FAF9001DB9F5}" dt="2022-06-01T01:55:03.507" v="705" actId="20577"/>
          <ac:spMkLst>
            <pc:docMk/>
            <pc:sldMk cId="3680770263" sldId="261"/>
            <ac:spMk id="4" creationId="{A4AD5B5B-7E04-E7A3-9A1D-E05531ADC91F}"/>
          </ac:spMkLst>
        </pc:spChg>
        <pc:spChg chg="add del">
          <ac:chgData name="Allore, Jennifer" userId="S::000359652@mohawkcollege.ca::aba559f5-393b-4232-b0b0-461bbd394e1e" providerId="AD" clId="Web-{AC5D705D-6D12-48EA-A8A9-FAF9001DB9F5}" dt="2022-06-01T01:54:52.225" v="702"/>
          <ac:spMkLst>
            <pc:docMk/>
            <pc:sldMk cId="3680770263" sldId="261"/>
            <ac:spMk id="10" creationId="{CF62D2A7-8207-488C-9F46-316BA81A16C8}"/>
          </ac:spMkLst>
        </pc:spChg>
        <pc:picChg chg="add mod">
          <ac:chgData name="Allore, Jennifer" userId="S::000359652@mohawkcollege.ca::aba559f5-393b-4232-b0b0-461bbd394e1e" providerId="AD" clId="Web-{AC5D705D-6D12-48EA-A8A9-FAF9001DB9F5}" dt="2022-06-01T01:54:52.225" v="703"/>
          <ac:picMkLst>
            <pc:docMk/>
            <pc:sldMk cId="3680770263" sldId="261"/>
            <ac:picMk id="5" creationId="{B8C29579-9781-9B0A-F077-0E86865CA324}"/>
          </ac:picMkLst>
        </pc:picChg>
      </pc:sldChg>
      <pc:sldChg chg="addSp modSp new del">
        <pc:chgData name="Allore, Jennifer" userId="S::000359652@mohawkcollege.ca::aba559f5-393b-4232-b0b0-461bbd394e1e" providerId="AD" clId="Web-{AC5D705D-6D12-48EA-A8A9-FAF9001DB9F5}" dt="2022-06-01T01:30:32.739" v="216"/>
        <pc:sldMkLst>
          <pc:docMk/>
          <pc:sldMk cId="1959096935" sldId="262"/>
        </pc:sldMkLst>
        <pc:spChg chg="mod">
          <ac:chgData name="Allore, Jennifer" userId="S::000359652@mohawkcollege.ca::aba559f5-393b-4232-b0b0-461bbd394e1e" providerId="AD" clId="Web-{AC5D705D-6D12-48EA-A8A9-FAF9001DB9F5}" dt="2022-06-01T01:27:27.002" v="118" actId="20577"/>
          <ac:spMkLst>
            <pc:docMk/>
            <pc:sldMk cId="1959096935" sldId="262"/>
            <ac:spMk id="2" creationId="{9FC1C150-8013-DAAE-18E8-EDAF3BEB5175}"/>
          </ac:spMkLst>
        </pc:spChg>
        <pc:spChg chg="mod">
          <ac:chgData name="Allore, Jennifer" userId="S::000359652@mohawkcollege.ca::aba559f5-393b-4232-b0b0-461bbd394e1e" providerId="AD" clId="Web-{AC5D705D-6D12-48EA-A8A9-FAF9001DB9F5}" dt="2022-06-01T01:27:01.330" v="107" actId="20577"/>
          <ac:spMkLst>
            <pc:docMk/>
            <pc:sldMk cId="1959096935" sldId="262"/>
            <ac:spMk id="3" creationId="{ED5C3F67-5200-ACE5-72D5-93B6FCE33B4D}"/>
          </ac:spMkLst>
        </pc:spChg>
        <pc:spChg chg="add mod">
          <ac:chgData name="Allore, Jennifer" userId="S::000359652@mohawkcollege.ca::aba559f5-393b-4232-b0b0-461bbd394e1e" providerId="AD" clId="Web-{AC5D705D-6D12-48EA-A8A9-FAF9001DB9F5}" dt="2022-06-01T01:27:20.471" v="115" actId="20577"/>
          <ac:spMkLst>
            <pc:docMk/>
            <pc:sldMk cId="1959096935" sldId="262"/>
            <ac:spMk id="4" creationId="{6CA0CD76-0178-268B-C10E-71CCC23798BD}"/>
          </ac:spMkLst>
        </pc:spChg>
      </pc:sldChg>
      <pc:sldChg chg="addSp delSp modSp new mod setBg">
        <pc:chgData name="Allore, Jennifer" userId="S::000359652@mohawkcollege.ca::aba559f5-393b-4232-b0b0-461bbd394e1e" providerId="AD" clId="Web-{AC5D705D-6D12-48EA-A8A9-FAF9001DB9F5}" dt="2022-06-01T01:30:28.145" v="215" actId="1076"/>
        <pc:sldMkLst>
          <pc:docMk/>
          <pc:sldMk cId="1655510653" sldId="263"/>
        </pc:sldMkLst>
        <pc:spChg chg="mod">
          <ac:chgData name="Allore, Jennifer" userId="S::000359652@mohawkcollege.ca::aba559f5-393b-4232-b0b0-461bbd394e1e" providerId="AD" clId="Web-{AC5D705D-6D12-48EA-A8A9-FAF9001DB9F5}" dt="2022-06-01T01:30:08.004" v="213"/>
          <ac:spMkLst>
            <pc:docMk/>
            <pc:sldMk cId="1655510653" sldId="263"/>
            <ac:spMk id="2" creationId="{E2C90658-4C48-BA2B-8721-211E177EE94E}"/>
          </ac:spMkLst>
        </pc:spChg>
        <pc:spChg chg="del mod">
          <ac:chgData name="Allore, Jennifer" userId="S::000359652@mohawkcollege.ca::aba559f5-393b-4232-b0b0-461bbd394e1e" providerId="AD" clId="Web-{AC5D705D-6D12-48EA-A8A9-FAF9001DB9F5}" dt="2022-06-01T01:30:08.004" v="213"/>
          <ac:spMkLst>
            <pc:docMk/>
            <pc:sldMk cId="1655510653" sldId="263"/>
            <ac:spMk id="3" creationId="{BA73534D-5F7D-A70C-E217-39C316F7C8ED}"/>
          </ac:spMkLst>
        </pc:spChg>
        <pc:spChg chg="add del mod">
          <ac:chgData name="Allore, Jennifer" userId="S::000359652@mohawkcollege.ca::aba559f5-393b-4232-b0b0-461bbd394e1e" providerId="AD" clId="Web-{AC5D705D-6D12-48EA-A8A9-FAF9001DB9F5}" dt="2022-06-01T01:29:43.113" v="209"/>
          <ac:spMkLst>
            <pc:docMk/>
            <pc:sldMk cId="1655510653" sldId="263"/>
            <ac:spMk id="5" creationId="{35A1BAFB-77DA-872A-F18C-4892AA89D288}"/>
          </ac:spMkLst>
        </pc:spChg>
        <pc:spChg chg="add">
          <ac:chgData name="Allore, Jennifer" userId="S::000359652@mohawkcollege.ca::aba559f5-393b-4232-b0b0-461bbd394e1e" providerId="AD" clId="Web-{AC5D705D-6D12-48EA-A8A9-FAF9001DB9F5}" dt="2022-06-01T01:30:08.004" v="213"/>
          <ac:spMkLst>
            <pc:docMk/>
            <pc:sldMk cId="1655510653" sldId="263"/>
            <ac:spMk id="9" creationId="{3A5B4632-C963-4296-86F0-79AA9EA5AE98}"/>
          </ac:spMkLst>
        </pc:spChg>
        <pc:spChg chg="add mod">
          <ac:chgData name="Allore, Jennifer" userId="S::000359652@mohawkcollege.ca::aba559f5-393b-4232-b0b0-461bbd394e1e" providerId="AD" clId="Web-{AC5D705D-6D12-48EA-A8A9-FAF9001DB9F5}" dt="2022-06-01T01:30:28.145" v="215" actId="1076"/>
          <ac:spMkLst>
            <pc:docMk/>
            <pc:sldMk cId="1655510653" sldId="263"/>
            <ac:spMk id="14" creationId="{28C6D811-3E24-6950-D05C-8CCF88DC82E2}"/>
          </ac:spMkLst>
        </pc:spChg>
        <pc:graphicFrameChg chg="add">
          <ac:chgData name="Allore, Jennifer" userId="S::000359652@mohawkcollege.ca::aba559f5-393b-4232-b0b0-461bbd394e1e" providerId="AD" clId="Web-{AC5D705D-6D12-48EA-A8A9-FAF9001DB9F5}" dt="2022-06-01T01:30:08.004" v="213"/>
          <ac:graphicFrameMkLst>
            <pc:docMk/>
            <pc:sldMk cId="1655510653" sldId="263"/>
            <ac:graphicFrameMk id="6" creationId="{A8C7D8A0-9CF6-025B-A257-09D9225AC4CA}"/>
          </ac:graphicFrameMkLst>
        </pc:graphicFrameChg>
        <pc:picChg chg="add del mod">
          <ac:chgData name="Allore, Jennifer" userId="S::000359652@mohawkcollege.ca::aba559f5-393b-4232-b0b0-461bbd394e1e" providerId="AD" clId="Web-{AC5D705D-6D12-48EA-A8A9-FAF9001DB9F5}" dt="2022-06-01T01:29:43.113" v="210"/>
          <ac:picMkLst>
            <pc:docMk/>
            <pc:sldMk cId="1655510653" sldId="263"/>
            <ac:picMk id="4" creationId="{9C2B9575-45D4-F771-1C6F-293A4D89D218}"/>
          </ac:picMkLst>
        </pc:picChg>
        <pc:picChg chg="add del mod">
          <ac:chgData name="Allore, Jennifer" userId="S::000359652@mohawkcollege.ca::aba559f5-393b-4232-b0b0-461bbd394e1e" providerId="AD" clId="Web-{AC5D705D-6D12-48EA-A8A9-FAF9001DB9F5}" dt="2022-06-01T01:29:55.895" v="212"/>
          <ac:picMkLst>
            <pc:docMk/>
            <pc:sldMk cId="1655510653" sldId="263"/>
            <ac:picMk id="7" creationId="{C0759B2B-2047-68F6-10AA-66D08138CA32}"/>
          </ac:picMkLst>
        </pc:picChg>
      </pc:sldChg>
      <pc:sldChg chg="addSp delSp modSp new mod setBg">
        <pc:chgData name="Allore, Jennifer" userId="S::000359652@mohawkcollege.ca::aba559f5-393b-4232-b0b0-461bbd394e1e" providerId="AD" clId="Web-{AC5D705D-6D12-48EA-A8A9-FAF9001DB9F5}" dt="2022-06-01T01:57:02.539" v="713"/>
        <pc:sldMkLst>
          <pc:docMk/>
          <pc:sldMk cId="513632872" sldId="264"/>
        </pc:sldMkLst>
        <pc:spChg chg="mod">
          <ac:chgData name="Allore, Jennifer" userId="S::000359652@mohawkcollege.ca::aba559f5-393b-4232-b0b0-461bbd394e1e" providerId="AD" clId="Web-{AC5D705D-6D12-48EA-A8A9-FAF9001DB9F5}" dt="2022-06-01T01:55:33.007" v="706"/>
          <ac:spMkLst>
            <pc:docMk/>
            <pc:sldMk cId="513632872" sldId="264"/>
            <ac:spMk id="2" creationId="{D20ABE88-9DA3-636B-4C3A-8B3C0BC4524D}"/>
          </ac:spMkLst>
        </pc:spChg>
        <pc:spChg chg="mod">
          <ac:chgData name="Allore, Jennifer" userId="S::000359652@mohawkcollege.ca::aba559f5-393b-4232-b0b0-461bbd394e1e" providerId="AD" clId="Web-{AC5D705D-6D12-48EA-A8A9-FAF9001DB9F5}" dt="2022-06-01T01:55:33.007" v="706"/>
          <ac:spMkLst>
            <pc:docMk/>
            <pc:sldMk cId="513632872" sldId="264"/>
            <ac:spMk id="3" creationId="{65460CEC-F95A-28A4-8DB0-3674D0864E13}"/>
          </ac:spMkLst>
        </pc:spChg>
        <pc:spChg chg="add mod ord">
          <ac:chgData name="Allore, Jennifer" userId="S::000359652@mohawkcollege.ca::aba559f5-393b-4232-b0b0-461bbd394e1e" providerId="AD" clId="Web-{AC5D705D-6D12-48EA-A8A9-FAF9001DB9F5}" dt="2022-06-01T01:57:02.539" v="713"/>
          <ac:spMkLst>
            <pc:docMk/>
            <pc:sldMk cId="513632872" sldId="264"/>
            <ac:spMk id="4" creationId="{59B8BDE1-9AC4-3709-BFA5-FEC937DA9DF8}"/>
          </ac:spMkLst>
        </pc:spChg>
        <pc:spChg chg="add del mod">
          <ac:chgData name="Allore, Jennifer" userId="S::000359652@mohawkcollege.ca::aba559f5-393b-4232-b0b0-461bbd394e1e" providerId="AD" clId="Web-{AC5D705D-6D12-48EA-A8A9-FAF9001DB9F5}" dt="2022-06-01T01:56:53.789" v="712"/>
          <ac:spMkLst>
            <pc:docMk/>
            <pc:sldMk cId="513632872" sldId="264"/>
            <ac:spMk id="7" creationId="{DCD4B679-0F37-5E79-D152-C1460DA89D03}"/>
          </ac:spMkLst>
        </pc:spChg>
        <pc:spChg chg="add del">
          <ac:chgData name="Allore, Jennifer" userId="S::000359652@mohawkcollege.ca::aba559f5-393b-4232-b0b0-461bbd394e1e" providerId="AD" clId="Web-{AC5D705D-6D12-48EA-A8A9-FAF9001DB9F5}" dt="2022-06-01T01:57:02.539" v="713"/>
          <ac:spMkLst>
            <pc:docMk/>
            <pc:sldMk cId="513632872" sldId="264"/>
            <ac:spMk id="10" creationId="{5E39A796-BE83-48B1-B33F-35C4A32AAB57}"/>
          </ac:spMkLst>
        </pc:spChg>
        <pc:spChg chg="add del">
          <ac:chgData name="Allore, Jennifer" userId="S::000359652@mohawkcollege.ca::aba559f5-393b-4232-b0b0-461bbd394e1e" providerId="AD" clId="Web-{AC5D705D-6D12-48EA-A8A9-FAF9001DB9F5}" dt="2022-06-01T01:57:02.539" v="713"/>
          <ac:spMkLst>
            <pc:docMk/>
            <pc:sldMk cId="513632872" sldId="264"/>
            <ac:spMk id="12" creationId="{72F84B47-E267-4194-8194-831DB7B5547F}"/>
          </ac:spMkLst>
        </pc:spChg>
        <pc:spChg chg="add">
          <ac:chgData name="Allore, Jennifer" userId="S::000359652@mohawkcollege.ca::aba559f5-393b-4232-b0b0-461bbd394e1e" providerId="AD" clId="Web-{AC5D705D-6D12-48EA-A8A9-FAF9001DB9F5}" dt="2022-06-01T01:57:02.539" v="713"/>
          <ac:spMkLst>
            <pc:docMk/>
            <pc:sldMk cId="513632872" sldId="264"/>
            <ac:spMk id="17" creationId="{5E39A796-BE83-48B1-B33F-35C4A32AAB57}"/>
          </ac:spMkLst>
        </pc:spChg>
        <pc:spChg chg="add">
          <ac:chgData name="Allore, Jennifer" userId="S::000359652@mohawkcollege.ca::aba559f5-393b-4232-b0b0-461bbd394e1e" providerId="AD" clId="Web-{AC5D705D-6D12-48EA-A8A9-FAF9001DB9F5}" dt="2022-06-01T01:57:02.539" v="713"/>
          <ac:spMkLst>
            <pc:docMk/>
            <pc:sldMk cId="513632872" sldId="264"/>
            <ac:spMk id="19" creationId="{72F84B47-E267-4194-8194-831DB7B5547F}"/>
          </ac:spMkLst>
        </pc:spChg>
        <pc:picChg chg="add del mod">
          <ac:chgData name="Allore, Jennifer" userId="S::000359652@mohawkcollege.ca::aba559f5-393b-4232-b0b0-461bbd394e1e" providerId="AD" clId="Web-{AC5D705D-6D12-48EA-A8A9-FAF9001DB9F5}" dt="2022-06-01T01:56:49.602" v="711"/>
          <ac:picMkLst>
            <pc:docMk/>
            <pc:sldMk cId="513632872" sldId="264"/>
            <ac:picMk id="5" creationId="{38FB0421-545F-65A2-63A6-69E0AC9662A4}"/>
          </ac:picMkLst>
        </pc:picChg>
        <pc:picChg chg="add mod">
          <ac:chgData name="Allore, Jennifer" userId="S::000359652@mohawkcollege.ca::aba559f5-393b-4232-b0b0-461bbd394e1e" providerId="AD" clId="Web-{AC5D705D-6D12-48EA-A8A9-FAF9001DB9F5}" dt="2022-06-01T01:57:02.539" v="713"/>
          <ac:picMkLst>
            <pc:docMk/>
            <pc:sldMk cId="513632872" sldId="264"/>
            <ac:picMk id="6" creationId="{9B633231-5051-05F6-6EB6-1615F5587AED}"/>
          </ac:picMkLst>
        </pc:picChg>
      </pc:sldChg>
      <pc:sldChg chg="addSp delSp modSp new ord">
        <pc:chgData name="Allore, Jennifer" userId="S::000359652@mohawkcollege.ca::aba559f5-393b-4232-b0b0-461bbd394e1e" providerId="AD" clId="Web-{AC5D705D-6D12-48EA-A8A9-FAF9001DB9F5}" dt="2022-06-01T01:57:17.586" v="715" actId="20577"/>
        <pc:sldMkLst>
          <pc:docMk/>
          <pc:sldMk cId="3249222793" sldId="265"/>
        </pc:sldMkLst>
        <pc:spChg chg="mod">
          <ac:chgData name="Allore, Jennifer" userId="S::000359652@mohawkcollege.ca::aba559f5-393b-4232-b0b0-461bbd394e1e" providerId="AD" clId="Web-{AC5D705D-6D12-48EA-A8A9-FAF9001DB9F5}" dt="2022-06-01T01:33:00.694" v="358" actId="20577"/>
          <ac:spMkLst>
            <pc:docMk/>
            <pc:sldMk cId="3249222793" sldId="265"/>
            <ac:spMk id="2" creationId="{B92C095F-3113-830F-A466-2DC53352CF00}"/>
          </ac:spMkLst>
        </pc:spChg>
        <pc:spChg chg="del">
          <ac:chgData name="Allore, Jennifer" userId="S::000359652@mohawkcollege.ca::aba559f5-393b-4232-b0b0-461bbd394e1e" providerId="AD" clId="Web-{AC5D705D-6D12-48EA-A8A9-FAF9001DB9F5}" dt="2022-06-01T01:33:02.053" v="359"/>
          <ac:spMkLst>
            <pc:docMk/>
            <pc:sldMk cId="3249222793" sldId="265"/>
            <ac:spMk id="3" creationId="{23819EE0-45F1-DB65-6361-02286E98713B}"/>
          </ac:spMkLst>
        </pc:spChg>
        <pc:spChg chg="add mod">
          <ac:chgData name="Allore, Jennifer" userId="S::000359652@mohawkcollege.ca::aba559f5-393b-4232-b0b0-461bbd394e1e" providerId="AD" clId="Web-{AC5D705D-6D12-48EA-A8A9-FAF9001DB9F5}" dt="2022-06-01T01:57:17.586" v="715" actId="20577"/>
          <ac:spMkLst>
            <pc:docMk/>
            <pc:sldMk cId="3249222793" sldId="265"/>
            <ac:spMk id="5" creationId="{01CC599F-FCB8-74EB-8021-644557C47B3E}"/>
          </ac:spMkLst>
        </pc:spChg>
        <pc:picChg chg="add mod ord">
          <ac:chgData name="Allore, Jennifer" userId="S::000359652@mohawkcollege.ca::aba559f5-393b-4232-b0b0-461bbd394e1e" providerId="AD" clId="Web-{AC5D705D-6D12-48EA-A8A9-FAF9001DB9F5}" dt="2022-06-01T01:33:02.053" v="359"/>
          <ac:picMkLst>
            <pc:docMk/>
            <pc:sldMk cId="3249222793" sldId="265"/>
            <ac:picMk id="4" creationId="{6728CB6B-B172-95AC-90D0-595FAD69D132}"/>
          </ac:picMkLst>
        </pc:picChg>
      </pc:sldChg>
      <pc:sldChg chg="addSp delSp modSp new mod ord setBg">
        <pc:chgData name="Allore, Jennifer" userId="S::000359652@mohawkcollege.ca::aba559f5-393b-4232-b0b0-461bbd394e1e" providerId="AD" clId="Web-{AC5D705D-6D12-48EA-A8A9-FAF9001DB9F5}" dt="2022-06-01T01:37:02.962" v="411"/>
        <pc:sldMkLst>
          <pc:docMk/>
          <pc:sldMk cId="1343745678" sldId="266"/>
        </pc:sldMkLst>
        <pc:spChg chg="mod">
          <ac:chgData name="Allore, Jennifer" userId="S::000359652@mohawkcollege.ca::aba559f5-393b-4232-b0b0-461bbd394e1e" providerId="AD" clId="Web-{AC5D705D-6D12-48EA-A8A9-FAF9001DB9F5}" dt="2022-06-01T01:36:26.040" v="401"/>
          <ac:spMkLst>
            <pc:docMk/>
            <pc:sldMk cId="1343745678" sldId="266"/>
            <ac:spMk id="2" creationId="{BBB1927A-CF21-4392-34E0-704CB33028CE}"/>
          </ac:spMkLst>
        </pc:spChg>
        <pc:spChg chg="del mod">
          <ac:chgData name="Allore, Jennifer" userId="S::000359652@mohawkcollege.ca::aba559f5-393b-4232-b0b0-461bbd394e1e" providerId="AD" clId="Web-{AC5D705D-6D12-48EA-A8A9-FAF9001DB9F5}" dt="2022-06-01T01:35:48.852" v="390"/>
          <ac:spMkLst>
            <pc:docMk/>
            <pc:sldMk cId="1343745678" sldId="266"/>
            <ac:spMk id="3" creationId="{B91B3D65-A955-513B-1885-076829ED21CB}"/>
          </ac:spMkLst>
        </pc:spChg>
        <pc:spChg chg="add mod">
          <ac:chgData name="Allore, Jennifer" userId="S::000359652@mohawkcollege.ca::aba559f5-393b-4232-b0b0-461bbd394e1e" providerId="AD" clId="Web-{AC5D705D-6D12-48EA-A8A9-FAF9001DB9F5}" dt="2022-06-01T01:36:42.040" v="407" actId="20577"/>
          <ac:spMkLst>
            <pc:docMk/>
            <pc:sldMk cId="1343745678" sldId="266"/>
            <ac:spMk id="5" creationId="{18D620AF-99BE-040C-3774-76E0F5C3087D}"/>
          </ac:spMkLst>
        </pc:spChg>
        <pc:picChg chg="add mod ord">
          <ac:chgData name="Allore, Jennifer" userId="S::000359652@mohawkcollege.ca::aba559f5-393b-4232-b0b0-461bbd394e1e" providerId="AD" clId="Web-{AC5D705D-6D12-48EA-A8A9-FAF9001DB9F5}" dt="2022-06-01T01:36:26.040" v="401"/>
          <ac:picMkLst>
            <pc:docMk/>
            <pc:sldMk cId="1343745678" sldId="266"/>
            <ac:picMk id="4" creationId="{88E1865F-B00C-1E3D-3980-FD96AECF823D}"/>
          </ac:picMkLst>
        </pc:picChg>
      </pc:sldChg>
      <pc:sldChg chg="modSp add ord">
        <pc:chgData name="Allore, Jennifer" userId="S::000359652@mohawkcollege.ca::aba559f5-393b-4232-b0b0-461bbd394e1e" providerId="AD" clId="Web-{AC5D705D-6D12-48EA-A8A9-FAF9001DB9F5}" dt="2022-06-01T01:57:33.461" v="716" actId="20577"/>
        <pc:sldMkLst>
          <pc:docMk/>
          <pc:sldMk cId="1091760740" sldId="267"/>
        </pc:sldMkLst>
        <pc:spChg chg="mod">
          <ac:chgData name="Allore, Jennifer" userId="S::000359652@mohawkcollege.ca::aba559f5-393b-4232-b0b0-461bbd394e1e" providerId="AD" clId="Web-{AC5D705D-6D12-48EA-A8A9-FAF9001DB9F5}" dt="2022-06-01T01:57:33.461" v="716" actId="20577"/>
          <ac:spMkLst>
            <pc:docMk/>
            <pc:sldMk cId="1091760740" sldId="267"/>
            <ac:spMk id="146" creationId="{00000000-0000-0000-0000-000000000000}"/>
          </ac:spMkLst>
        </pc:spChg>
      </pc:sldChg>
      <pc:sldChg chg="add del">
        <pc:chgData name="Allore, Jennifer" userId="S::000359652@mohawkcollege.ca::aba559f5-393b-4232-b0b0-461bbd394e1e" providerId="AD" clId="Web-{AC5D705D-6D12-48EA-A8A9-FAF9001DB9F5}" dt="2022-06-01T01:35:36.993" v="388"/>
        <pc:sldMkLst>
          <pc:docMk/>
          <pc:sldMk cId="2875748452" sldId="268"/>
        </pc:sldMkLst>
      </pc:sldChg>
      <pc:sldChg chg="addSp delSp modSp new mod modClrScheme chgLayout">
        <pc:chgData name="Allore, Jennifer" userId="S::000359652@mohawkcollege.ca::aba559f5-393b-4232-b0b0-461bbd394e1e" providerId="AD" clId="Web-{AC5D705D-6D12-48EA-A8A9-FAF9001DB9F5}" dt="2022-06-01T01:59:36.978" v="740" actId="20577"/>
        <pc:sldMkLst>
          <pc:docMk/>
          <pc:sldMk cId="4115521109" sldId="269"/>
        </pc:sldMkLst>
        <pc:spChg chg="mod ord">
          <ac:chgData name="Allore, Jennifer" userId="S::000359652@mohawkcollege.ca::aba559f5-393b-4232-b0b0-461bbd394e1e" providerId="AD" clId="Web-{AC5D705D-6D12-48EA-A8A9-FAF9001DB9F5}" dt="2022-06-01T01:59:36.978" v="740" actId="20577"/>
          <ac:spMkLst>
            <pc:docMk/>
            <pc:sldMk cId="4115521109" sldId="269"/>
            <ac:spMk id="2" creationId="{971B35CC-37BE-EA3C-FEFB-330DCA228110}"/>
          </ac:spMkLst>
        </pc:spChg>
        <pc:spChg chg="add del mod ord">
          <ac:chgData name="Allore, Jennifer" userId="S::000359652@mohawkcollege.ca::aba559f5-393b-4232-b0b0-461bbd394e1e" providerId="AD" clId="Web-{AC5D705D-6D12-48EA-A8A9-FAF9001DB9F5}" dt="2022-06-01T01:58:00.337" v="717"/>
          <ac:spMkLst>
            <pc:docMk/>
            <pc:sldMk cId="4115521109" sldId="269"/>
            <ac:spMk id="3" creationId="{4EC96248-FE47-C052-9DBD-668D1DC7A2BD}"/>
          </ac:spMkLst>
        </pc:spChg>
        <pc:spChg chg="add mod">
          <ac:chgData name="Allore, Jennifer" userId="S::000359652@mohawkcollege.ca::aba559f5-393b-4232-b0b0-461bbd394e1e" providerId="AD" clId="Web-{AC5D705D-6D12-48EA-A8A9-FAF9001DB9F5}" dt="2022-06-01T01:58:55.759" v="729" actId="1076"/>
          <ac:spMkLst>
            <pc:docMk/>
            <pc:sldMk cId="4115521109" sldId="269"/>
            <ac:spMk id="7" creationId="{54077646-6D17-D65F-8CE7-C32B08041B77}"/>
          </ac:spMkLst>
        </pc:spChg>
        <pc:spChg chg="add mod">
          <ac:chgData name="Allore, Jennifer" userId="S::000359652@mohawkcollege.ca::aba559f5-393b-4232-b0b0-461bbd394e1e" providerId="AD" clId="Web-{AC5D705D-6D12-48EA-A8A9-FAF9001DB9F5}" dt="2022-06-01T01:59:09.041" v="735" actId="1076"/>
          <ac:spMkLst>
            <pc:docMk/>
            <pc:sldMk cId="4115521109" sldId="269"/>
            <ac:spMk id="8" creationId="{9A0A1FD7-4C1D-25AC-0BB2-A5C4CF8DC8E0}"/>
          </ac:spMkLst>
        </pc:spChg>
        <pc:picChg chg="add mod">
          <ac:chgData name="Allore, Jennifer" userId="S::000359652@mohawkcollege.ca::aba559f5-393b-4232-b0b0-461bbd394e1e" providerId="AD" clId="Web-{AC5D705D-6D12-48EA-A8A9-FAF9001DB9F5}" dt="2022-06-01T01:34:31.179" v="379"/>
          <ac:picMkLst>
            <pc:docMk/>
            <pc:sldMk cId="4115521109" sldId="269"/>
            <ac:picMk id="4" creationId="{35DE4219-D3FC-A7EB-AEB1-895D8A6746D3}"/>
          </ac:picMkLst>
        </pc:picChg>
        <pc:picChg chg="add mod">
          <ac:chgData name="Allore, Jennifer" userId="S::000359652@mohawkcollege.ca::aba559f5-393b-4232-b0b0-461bbd394e1e" providerId="AD" clId="Web-{AC5D705D-6D12-48EA-A8A9-FAF9001DB9F5}" dt="2022-06-01T01:34:40.898" v="380"/>
          <ac:picMkLst>
            <pc:docMk/>
            <pc:sldMk cId="4115521109" sldId="269"/>
            <ac:picMk id="5" creationId="{E815C61C-95B4-0C78-6B9E-7B686E1170DB}"/>
          </ac:picMkLst>
        </pc:picChg>
        <pc:picChg chg="add mod">
          <ac:chgData name="Allore, Jennifer" userId="S::000359652@mohawkcollege.ca::aba559f5-393b-4232-b0b0-461bbd394e1e" providerId="AD" clId="Web-{AC5D705D-6D12-48EA-A8A9-FAF9001DB9F5}" dt="2022-06-01T01:59:03.947" v="733" actId="1076"/>
          <ac:picMkLst>
            <pc:docMk/>
            <pc:sldMk cId="4115521109" sldId="269"/>
            <ac:picMk id="6" creationId="{C8C0FF1C-583A-B8E2-B3C0-EB7E5A7157F3}"/>
          </ac:picMkLst>
        </pc:picChg>
      </pc:sldChg>
      <pc:sldChg chg="add">
        <pc:chgData name="Allore, Jennifer" userId="S::000359652@mohawkcollege.ca::aba559f5-393b-4232-b0b0-461bbd394e1e" providerId="AD" clId="Web-{AC5D705D-6D12-48EA-A8A9-FAF9001DB9F5}" dt="2022-06-01T01:35:23.789" v="387"/>
        <pc:sldMkLst>
          <pc:docMk/>
          <pc:sldMk cId="3264096350" sldId="270"/>
        </pc:sldMkLst>
      </pc:sldChg>
      <pc:sldChg chg="addSp modSp new mod setBg setClrOvrMap">
        <pc:chgData name="Allore, Jennifer" userId="S::000359652@mohawkcollege.ca::aba559f5-393b-4232-b0b0-461bbd394e1e" providerId="AD" clId="Web-{AC5D705D-6D12-48EA-A8A9-FAF9001DB9F5}" dt="2022-06-01T02:00:52.683" v="750" actId="20577"/>
        <pc:sldMkLst>
          <pc:docMk/>
          <pc:sldMk cId="1557372744" sldId="271"/>
        </pc:sldMkLst>
        <pc:spChg chg="mod">
          <ac:chgData name="Allore, Jennifer" userId="S::000359652@mohawkcollege.ca::aba559f5-393b-4232-b0b0-461bbd394e1e" providerId="AD" clId="Web-{AC5D705D-6D12-48EA-A8A9-FAF9001DB9F5}" dt="2022-06-01T02:00:52.683" v="750" actId="20577"/>
          <ac:spMkLst>
            <pc:docMk/>
            <pc:sldMk cId="1557372744" sldId="271"/>
            <ac:spMk id="2" creationId="{CF65E5F4-A07A-DF3D-844A-3D87104D418D}"/>
          </ac:spMkLst>
        </pc:spChg>
        <pc:spChg chg="mod">
          <ac:chgData name="Allore, Jennifer" userId="S::000359652@mohawkcollege.ca::aba559f5-393b-4232-b0b0-461bbd394e1e" providerId="AD" clId="Web-{AC5D705D-6D12-48EA-A8A9-FAF9001DB9F5}" dt="2022-06-01T02:00:03.213" v="741"/>
          <ac:spMkLst>
            <pc:docMk/>
            <pc:sldMk cId="1557372744" sldId="271"/>
            <ac:spMk id="3" creationId="{203EF117-0B1B-E46B-13C3-C61C36FD064E}"/>
          </ac:spMkLst>
        </pc:spChg>
        <pc:spChg chg="add">
          <ac:chgData name="Allore, Jennifer" userId="S::000359652@mohawkcollege.ca::aba559f5-393b-4232-b0b0-461bbd394e1e" providerId="AD" clId="Web-{AC5D705D-6D12-48EA-A8A9-FAF9001DB9F5}" dt="2022-06-01T02:00:03.213" v="741"/>
          <ac:spMkLst>
            <pc:docMk/>
            <pc:sldMk cId="1557372744" sldId="271"/>
            <ac:spMk id="8" creationId="{DFF2AC85-FAA0-4844-813F-83C04D7382E2}"/>
          </ac:spMkLst>
        </pc:spChg>
        <pc:spChg chg="add">
          <ac:chgData name="Allore, Jennifer" userId="S::000359652@mohawkcollege.ca::aba559f5-393b-4232-b0b0-461bbd394e1e" providerId="AD" clId="Web-{AC5D705D-6D12-48EA-A8A9-FAF9001DB9F5}" dt="2022-06-01T02:00:03.213" v="741"/>
          <ac:spMkLst>
            <pc:docMk/>
            <pc:sldMk cId="1557372744" sldId="271"/>
            <ac:spMk id="10" creationId="{89CC0F1E-BAA2-47B1-8F83-7ECB9FD9E009}"/>
          </ac:spMkLst>
        </pc:spChg>
      </pc:sldChg>
      <pc:sldChg chg="add ord">
        <pc:chgData name="Allore, Jennifer" userId="S::000359652@mohawkcollege.ca::aba559f5-393b-4232-b0b0-461bbd394e1e" providerId="AD" clId="Web-{AC5D705D-6D12-48EA-A8A9-FAF9001DB9F5}" dt="2022-06-01T01:37:01.556" v="410"/>
        <pc:sldMkLst>
          <pc:docMk/>
          <pc:sldMk cId="1527238286" sldId="272"/>
        </pc:sldMkLst>
      </pc:sldChg>
      <pc:sldChg chg="addSp modSp new mod setBg setClrOvrMap">
        <pc:chgData name="Allore, Jennifer" userId="S::000359652@mohawkcollege.ca::aba559f5-393b-4232-b0b0-461bbd394e1e" providerId="AD" clId="Web-{AC5D705D-6D12-48EA-A8A9-FAF9001DB9F5}" dt="2022-06-01T02:00:55.526" v="751"/>
        <pc:sldMkLst>
          <pc:docMk/>
          <pc:sldMk cId="922619758" sldId="273"/>
        </pc:sldMkLst>
        <pc:spChg chg="mod">
          <ac:chgData name="Allore, Jennifer" userId="S::000359652@mohawkcollege.ca::aba559f5-393b-4232-b0b0-461bbd394e1e" providerId="AD" clId="Web-{AC5D705D-6D12-48EA-A8A9-FAF9001DB9F5}" dt="2022-06-01T02:00:55.526" v="751"/>
          <ac:spMkLst>
            <pc:docMk/>
            <pc:sldMk cId="922619758" sldId="273"/>
            <ac:spMk id="2" creationId="{F9E95E49-918D-3E26-F60C-A9807B8327D6}"/>
          </ac:spMkLst>
        </pc:spChg>
        <pc:spChg chg="mod">
          <ac:chgData name="Allore, Jennifer" userId="S::000359652@mohawkcollege.ca::aba559f5-393b-4232-b0b0-461bbd394e1e" providerId="AD" clId="Web-{AC5D705D-6D12-48EA-A8A9-FAF9001DB9F5}" dt="2022-06-01T02:00:55.526" v="751"/>
          <ac:spMkLst>
            <pc:docMk/>
            <pc:sldMk cId="922619758" sldId="273"/>
            <ac:spMk id="3" creationId="{A2B85E8E-7DCB-9670-9264-175DB8F5C91D}"/>
          </ac:spMkLst>
        </pc:spChg>
        <pc:spChg chg="add">
          <ac:chgData name="Allore, Jennifer" userId="S::000359652@mohawkcollege.ca::aba559f5-393b-4232-b0b0-461bbd394e1e" providerId="AD" clId="Web-{AC5D705D-6D12-48EA-A8A9-FAF9001DB9F5}" dt="2022-06-01T02:00:55.526" v="751"/>
          <ac:spMkLst>
            <pc:docMk/>
            <pc:sldMk cId="922619758" sldId="273"/>
            <ac:spMk id="8" creationId="{DFF2AC85-FAA0-4844-813F-83C04D7382E2}"/>
          </ac:spMkLst>
        </pc:spChg>
        <pc:spChg chg="add">
          <ac:chgData name="Allore, Jennifer" userId="S::000359652@mohawkcollege.ca::aba559f5-393b-4232-b0b0-461bbd394e1e" providerId="AD" clId="Web-{AC5D705D-6D12-48EA-A8A9-FAF9001DB9F5}" dt="2022-06-01T02:00:55.526" v="751"/>
          <ac:spMkLst>
            <pc:docMk/>
            <pc:sldMk cId="922619758" sldId="273"/>
            <ac:spMk id="10" creationId="{89CC0F1E-BAA2-47B1-8F83-7ECB9FD9E009}"/>
          </ac:spMkLst>
        </pc:spChg>
      </pc:sldChg>
      <pc:sldChg chg="addSp delSp modSp new mod setBg">
        <pc:chgData name="Allore, Jennifer" userId="S::000359652@mohawkcollege.ca::aba559f5-393b-4232-b0b0-461bbd394e1e" providerId="AD" clId="Web-{AC5D705D-6D12-48EA-A8A9-FAF9001DB9F5}" dt="2022-06-01T02:01:30.745" v="760"/>
        <pc:sldMkLst>
          <pc:docMk/>
          <pc:sldMk cId="3039421263" sldId="274"/>
        </pc:sldMkLst>
        <pc:spChg chg="mod">
          <ac:chgData name="Allore, Jennifer" userId="S::000359652@mohawkcollege.ca::aba559f5-393b-4232-b0b0-461bbd394e1e" providerId="AD" clId="Web-{AC5D705D-6D12-48EA-A8A9-FAF9001DB9F5}" dt="2022-06-01T02:01:30.745" v="759"/>
          <ac:spMkLst>
            <pc:docMk/>
            <pc:sldMk cId="3039421263" sldId="274"/>
            <ac:spMk id="2" creationId="{E77A67E5-270F-A015-D34A-0C7ED2685503}"/>
          </ac:spMkLst>
        </pc:spChg>
        <pc:spChg chg="mod ord">
          <ac:chgData name="Allore, Jennifer" userId="S::000359652@mohawkcollege.ca::aba559f5-393b-4232-b0b0-461bbd394e1e" providerId="AD" clId="Web-{AC5D705D-6D12-48EA-A8A9-FAF9001DB9F5}" dt="2022-06-01T02:01:30.745" v="759"/>
          <ac:spMkLst>
            <pc:docMk/>
            <pc:sldMk cId="3039421263" sldId="274"/>
            <ac:spMk id="3" creationId="{8A7C20BE-7321-B822-0DD4-A905680E24AF}"/>
          </ac:spMkLst>
        </pc:spChg>
        <pc:spChg chg="add del">
          <ac:chgData name="Allore, Jennifer" userId="S::000359652@mohawkcollege.ca::aba559f5-393b-4232-b0b0-461bbd394e1e" providerId="AD" clId="Web-{AC5D705D-6D12-48EA-A8A9-FAF9001DB9F5}" dt="2022-06-01T02:01:30.745" v="760"/>
          <ac:spMkLst>
            <pc:docMk/>
            <pc:sldMk cId="3039421263" sldId="274"/>
            <ac:spMk id="9" creationId="{4B6ECB93-D7FF-4F09-A8ED-D4588EE7C7DA}"/>
          </ac:spMkLst>
        </pc:spChg>
        <pc:spChg chg="add del">
          <ac:chgData name="Allore, Jennifer" userId="S::000359652@mohawkcollege.ca::aba559f5-393b-4232-b0b0-461bbd394e1e" providerId="AD" clId="Web-{AC5D705D-6D12-48EA-A8A9-FAF9001DB9F5}" dt="2022-06-01T02:01:30.745" v="760"/>
          <ac:spMkLst>
            <pc:docMk/>
            <pc:sldMk cId="3039421263" sldId="274"/>
            <ac:spMk id="11" creationId="{EBF87945-A001-489F-9D9B-7D9435F0B9CA}"/>
          </ac:spMkLst>
        </pc:spChg>
        <pc:spChg chg="add del">
          <ac:chgData name="Allore, Jennifer" userId="S::000359652@mohawkcollege.ca::aba559f5-393b-4232-b0b0-461bbd394e1e" providerId="AD" clId="Web-{AC5D705D-6D12-48EA-A8A9-FAF9001DB9F5}" dt="2022-06-01T02:01:30.745" v="759"/>
          <ac:spMkLst>
            <pc:docMk/>
            <pc:sldMk cId="3039421263" sldId="274"/>
            <ac:spMk id="16" creationId="{4038CB10-1F5C-4D54-9DF7-12586DE5B007}"/>
          </ac:spMkLst>
        </pc:spChg>
        <pc:spChg chg="add del">
          <ac:chgData name="Allore, Jennifer" userId="S::000359652@mohawkcollege.ca::aba559f5-393b-4232-b0b0-461bbd394e1e" providerId="AD" clId="Web-{AC5D705D-6D12-48EA-A8A9-FAF9001DB9F5}" dt="2022-06-01T02:01:30.745" v="759"/>
          <ac:spMkLst>
            <pc:docMk/>
            <pc:sldMk cId="3039421263" sldId="274"/>
            <ac:spMk id="18" creationId="{73ED6512-6858-4552-B699-9A97FE9A4EA2}"/>
          </ac:spMkLst>
        </pc:spChg>
        <pc:spChg chg="add">
          <ac:chgData name="Allore, Jennifer" userId="S::000359652@mohawkcollege.ca::aba559f5-393b-4232-b0b0-461bbd394e1e" providerId="AD" clId="Web-{AC5D705D-6D12-48EA-A8A9-FAF9001DB9F5}" dt="2022-06-01T02:01:30.745" v="760"/>
          <ac:spMkLst>
            <pc:docMk/>
            <pc:sldMk cId="3039421263" sldId="274"/>
            <ac:spMk id="20" creationId="{4B6ECB93-D7FF-4F09-A8ED-D4588EE7C7DA}"/>
          </ac:spMkLst>
        </pc:spChg>
        <pc:spChg chg="add">
          <ac:chgData name="Allore, Jennifer" userId="S::000359652@mohawkcollege.ca::aba559f5-393b-4232-b0b0-461bbd394e1e" providerId="AD" clId="Web-{AC5D705D-6D12-48EA-A8A9-FAF9001DB9F5}" dt="2022-06-01T02:01:30.745" v="760"/>
          <ac:spMkLst>
            <pc:docMk/>
            <pc:sldMk cId="3039421263" sldId="274"/>
            <ac:spMk id="21" creationId="{EBF87945-A001-489F-9D9B-7D9435F0B9CA}"/>
          </ac:spMkLst>
        </pc:spChg>
        <pc:picChg chg="add mod">
          <ac:chgData name="Allore, Jennifer" userId="S::000359652@mohawkcollege.ca::aba559f5-393b-4232-b0b0-461bbd394e1e" providerId="AD" clId="Web-{AC5D705D-6D12-48EA-A8A9-FAF9001DB9F5}" dt="2022-06-01T02:01:30.745" v="759"/>
          <ac:picMkLst>
            <pc:docMk/>
            <pc:sldMk cId="3039421263" sldId="274"/>
            <ac:picMk id="4" creationId="{7A2AB053-7918-7232-6517-19F311A819D7}"/>
          </ac:picMkLst>
        </pc:picChg>
      </pc:sldChg>
      <pc:sldChg chg="addSp delSp modSp new mod setBg">
        <pc:chgData name="Allore, Jennifer" userId="S::000359652@mohawkcollege.ca::aba559f5-393b-4232-b0b0-461bbd394e1e" providerId="AD" clId="Web-{AC5D705D-6D12-48EA-A8A9-FAF9001DB9F5}" dt="2022-06-01T02:01:58.308" v="761"/>
        <pc:sldMkLst>
          <pc:docMk/>
          <pc:sldMk cId="2512194636" sldId="275"/>
        </pc:sldMkLst>
        <pc:spChg chg="mod">
          <ac:chgData name="Allore, Jennifer" userId="S::000359652@mohawkcollege.ca::aba559f5-393b-4232-b0b0-461bbd394e1e" providerId="AD" clId="Web-{AC5D705D-6D12-48EA-A8A9-FAF9001DB9F5}" dt="2022-06-01T02:01:58.308" v="761"/>
          <ac:spMkLst>
            <pc:docMk/>
            <pc:sldMk cId="2512194636" sldId="275"/>
            <ac:spMk id="2" creationId="{DA59841E-3377-0082-B4B5-8C1938F3E92F}"/>
          </ac:spMkLst>
        </pc:spChg>
        <pc:spChg chg="del">
          <ac:chgData name="Allore, Jennifer" userId="S::000359652@mohawkcollege.ca::aba559f5-393b-4232-b0b0-461bbd394e1e" providerId="AD" clId="Web-{AC5D705D-6D12-48EA-A8A9-FAF9001DB9F5}" dt="2022-06-01T01:38:40.885" v="455"/>
          <ac:spMkLst>
            <pc:docMk/>
            <pc:sldMk cId="2512194636" sldId="275"/>
            <ac:spMk id="3" creationId="{BF78B901-3952-FD6B-6698-E36E1FC90ADD}"/>
          </ac:spMkLst>
        </pc:spChg>
        <pc:spChg chg="add">
          <ac:chgData name="Allore, Jennifer" userId="S::000359652@mohawkcollege.ca::aba559f5-393b-4232-b0b0-461bbd394e1e" providerId="AD" clId="Web-{AC5D705D-6D12-48EA-A8A9-FAF9001DB9F5}" dt="2022-06-01T02:01:58.308" v="761"/>
          <ac:spMkLst>
            <pc:docMk/>
            <pc:sldMk cId="2512194636" sldId="275"/>
            <ac:spMk id="9" creationId="{71FC7D98-7B8B-402A-90FC-F027482F2142}"/>
          </ac:spMkLst>
        </pc:spChg>
        <pc:spChg chg="add">
          <ac:chgData name="Allore, Jennifer" userId="S::000359652@mohawkcollege.ca::aba559f5-393b-4232-b0b0-461bbd394e1e" providerId="AD" clId="Web-{AC5D705D-6D12-48EA-A8A9-FAF9001DB9F5}" dt="2022-06-01T02:01:58.308" v="761"/>
          <ac:spMkLst>
            <pc:docMk/>
            <pc:sldMk cId="2512194636" sldId="275"/>
            <ac:spMk id="11" creationId="{AD7356EA-285B-4E5D-8FEC-104659A4FD2C}"/>
          </ac:spMkLst>
        </pc:spChg>
        <pc:picChg chg="add mod ord">
          <ac:chgData name="Allore, Jennifer" userId="S::000359652@mohawkcollege.ca::aba559f5-393b-4232-b0b0-461bbd394e1e" providerId="AD" clId="Web-{AC5D705D-6D12-48EA-A8A9-FAF9001DB9F5}" dt="2022-06-01T02:01:58.308" v="761"/>
          <ac:picMkLst>
            <pc:docMk/>
            <pc:sldMk cId="2512194636" sldId="275"/>
            <ac:picMk id="4" creationId="{EB7FA3EB-C0F9-6E2F-7075-18C24593004D}"/>
          </ac:picMkLst>
        </pc:picChg>
      </pc:sldChg>
      <pc:sldChg chg="addSp delSp modSp new mod setBg">
        <pc:chgData name="Allore, Jennifer" userId="S::000359652@mohawkcollege.ca::aba559f5-393b-4232-b0b0-461bbd394e1e" providerId="AD" clId="Web-{AC5D705D-6D12-48EA-A8A9-FAF9001DB9F5}" dt="2022-06-01T02:02:40.637" v="771" actId="1076"/>
        <pc:sldMkLst>
          <pc:docMk/>
          <pc:sldMk cId="851906785" sldId="276"/>
        </pc:sldMkLst>
        <pc:spChg chg="mod">
          <ac:chgData name="Allore, Jennifer" userId="S::000359652@mohawkcollege.ca::aba559f5-393b-4232-b0b0-461bbd394e1e" providerId="AD" clId="Web-{AC5D705D-6D12-48EA-A8A9-FAF9001DB9F5}" dt="2022-06-01T02:02:40.637" v="771" actId="1076"/>
          <ac:spMkLst>
            <pc:docMk/>
            <pc:sldMk cId="851906785" sldId="276"/>
            <ac:spMk id="2" creationId="{4E17CBCC-0F59-5E3D-844D-E7F7E598B400}"/>
          </ac:spMkLst>
        </pc:spChg>
        <pc:spChg chg="del">
          <ac:chgData name="Allore, Jennifer" userId="S::000359652@mohawkcollege.ca::aba559f5-393b-4232-b0b0-461bbd394e1e" providerId="AD" clId="Web-{AC5D705D-6D12-48EA-A8A9-FAF9001DB9F5}" dt="2022-06-01T01:39:32.542" v="464"/>
          <ac:spMkLst>
            <pc:docMk/>
            <pc:sldMk cId="851906785" sldId="276"/>
            <ac:spMk id="3" creationId="{F5F88A73-F16F-6052-4057-46EC8459B82C}"/>
          </ac:spMkLst>
        </pc:spChg>
        <pc:spChg chg="add del mod">
          <ac:chgData name="Allore, Jennifer" userId="S::000359652@mohawkcollege.ca::aba559f5-393b-4232-b0b0-461bbd394e1e" providerId="AD" clId="Web-{AC5D705D-6D12-48EA-A8A9-FAF9001DB9F5}" dt="2022-06-01T01:40:05.715" v="466"/>
          <ac:spMkLst>
            <pc:docMk/>
            <pc:sldMk cId="851906785" sldId="276"/>
            <ac:spMk id="6" creationId="{935EA2D6-33E3-3C37-1521-251F8C9F696E}"/>
          </ac:spMkLst>
        </pc:spChg>
        <pc:spChg chg="add del mod">
          <ac:chgData name="Allore, Jennifer" userId="S::000359652@mohawkcollege.ca::aba559f5-393b-4232-b0b0-461bbd394e1e" providerId="AD" clId="Web-{AC5D705D-6D12-48EA-A8A9-FAF9001DB9F5}" dt="2022-06-01T01:40:20.902" v="470"/>
          <ac:spMkLst>
            <pc:docMk/>
            <pc:sldMk cId="851906785" sldId="276"/>
            <ac:spMk id="8" creationId="{F05ADAB2-EB4D-194A-E702-AB6C006ED97D}"/>
          </ac:spMkLst>
        </pc:spChg>
        <pc:spChg chg="add mod">
          <ac:chgData name="Allore, Jennifer" userId="S::000359652@mohawkcollege.ca::aba559f5-393b-4232-b0b0-461bbd394e1e" providerId="AD" clId="Web-{AC5D705D-6D12-48EA-A8A9-FAF9001DB9F5}" dt="2022-06-01T02:02:32.715" v="770" actId="1076"/>
          <ac:spMkLst>
            <pc:docMk/>
            <pc:sldMk cId="851906785" sldId="276"/>
            <ac:spMk id="9" creationId="{9ACC1C03-56EF-E723-157D-3B0087608531}"/>
          </ac:spMkLst>
        </pc:spChg>
        <pc:spChg chg="add">
          <ac:chgData name="Allore, Jennifer" userId="S::000359652@mohawkcollege.ca::aba559f5-393b-4232-b0b0-461bbd394e1e" providerId="AD" clId="Web-{AC5D705D-6D12-48EA-A8A9-FAF9001DB9F5}" dt="2022-06-01T02:02:13.262" v="762"/>
          <ac:spMkLst>
            <pc:docMk/>
            <pc:sldMk cId="851906785" sldId="276"/>
            <ac:spMk id="14" creationId="{5E39A796-BE83-48B1-B33F-35C4A32AAB57}"/>
          </ac:spMkLst>
        </pc:spChg>
        <pc:spChg chg="add">
          <ac:chgData name="Allore, Jennifer" userId="S::000359652@mohawkcollege.ca::aba559f5-393b-4232-b0b0-461bbd394e1e" providerId="AD" clId="Web-{AC5D705D-6D12-48EA-A8A9-FAF9001DB9F5}" dt="2022-06-01T02:02:13.262" v="762"/>
          <ac:spMkLst>
            <pc:docMk/>
            <pc:sldMk cId="851906785" sldId="276"/>
            <ac:spMk id="16" creationId="{72F84B47-E267-4194-8194-831DB7B5547F}"/>
          </ac:spMkLst>
        </pc:spChg>
        <pc:picChg chg="add del mod ord">
          <ac:chgData name="Allore, Jennifer" userId="S::000359652@mohawkcollege.ca::aba559f5-393b-4232-b0b0-461bbd394e1e" providerId="AD" clId="Web-{AC5D705D-6D12-48EA-A8A9-FAF9001DB9F5}" dt="2022-06-01T01:39:56.933" v="465"/>
          <ac:picMkLst>
            <pc:docMk/>
            <pc:sldMk cId="851906785" sldId="276"/>
            <ac:picMk id="4" creationId="{D67C0AFF-9688-C2C2-1322-350A2187E204}"/>
          </ac:picMkLst>
        </pc:picChg>
        <pc:picChg chg="add mod ord">
          <ac:chgData name="Allore, Jennifer" userId="S::000359652@mohawkcollege.ca::aba559f5-393b-4232-b0b0-461bbd394e1e" providerId="AD" clId="Web-{AC5D705D-6D12-48EA-A8A9-FAF9001DB9F5}" dt="2022-06-01T02:02:13.262" v="762"/>
          <ac:picMkLst>
            <pc:docMk/>
            <pc:sldMk cId="851906785" sldId="276"/>
            <ac:picMk id="7" creationId="{502A6E87-9DA5-FF17-D16F-3CE17C2A1239}"/>
          </ac:picMkLst>
        </pc:picChg>
      </pc:sldChg>
      <pc:sldChg chg="addSp delSp modSp new mod setBg setClrOvrMap">
        <pc:chgData name="Allore, Jennifer" userId="S::000359652@mohawkcollege.ca::aba559f5-393b-4232-b0b0-461bbd394e1e" providerId="AD" clId="Web-{AC5D705D-6D12-48EA-A8A9-FAF9001DB9F5}" dt="2022-06-01T02:03:31.091" v="775"/>
        <pc:sldMkLst>
          <pc:docMk/>
          <pc:sldMk cId="819892010" sldId="277"/>
        </pc:sldMkLst>
        <pc:spChg chg="mod">
          <ac:chgData name="Allore, Jennifer" userId="S::000359652@mohawkcollege.ca::aba559f5-393b-4232-b0b0-461bbd394e1e" providerId="AD" clId="Web-{AC5D705D-6D12-48EA-A8A9-FAF9001DB9F5}" dt="2022-06-01T02:03:31.091" v="775"/>
          <ac:spMkLst>
            <pc:docMk/>
            <pc:sldMk cId="819892010" sldId="277"/>
            <ac:spMk id="2" creationId="{4663035B-8B4B-802D-C8A7-484BCE3184BC}"/>
          </ac:spMkLst>
        </pc:spChg>
        <pc:spChg chg="mod">
          <ac:chgData name="Allore, Jennifer" userId="S::000359652@mohawkcollege.ca::aba559f5-393b-4232-b0b0-461bbd394e1e" providerId="AD" clId="Web-{AC5D705D-6D12-48EA-A8A9-FAF9001DB9F5}" dt="2022-06-01T02:03:31.091" v="775"/>
          <ac:spMkLst>
            <pc:docMk/>
            <pc:sldMk cId="819892010" sldId="277"/>
            <ac:spMk id="3" creationId="{B4D0204C-B9F1-4D57-8364-FFA8C8D9AAE7}"/>
          </ac:spMkLst>
        </pc:spChg>
        <pc:spChg chg="add del">
          <ac:chgData name="Allore, Jennifer" userId="S::000359652@mohawkcollege.ca::aba559f5-393b-4232-b0b0-461bbd394e1e" providerId="AD" clId="Web-{AC5D705D-6D12-48EA-A8A9-FAF9001DB9F5}" dt="2022-06-01T02:03:31.091" v="775"/>
          <ac:spMkLst>
            <pc:docMk/>
            <pc:sldMk cId="819892010" sldId="277"/>
            <ac:spMk id="8" creationId="{AD21898E-86C0-4C8A-A76C-DF33E844C87A}"/>
          </ac:spMkLst>
        </pc:spChg>
        <pc:spChg chg="add del">
          <ac:chgData name="Allore, Jennifer" userId="S::000359652@mohawkcollege.ca::aba559f5-393b-4232-b0b0-461bbd394e1e" providerId="AD" clId="Web-{AC5D705D-6D12-48EA-A8A9-FAF9001DB9F5}" dt="2022-06-01T02:03:31.091" v="775"/>
          <ac:spMkLst>
            <pc:docMk/>
            <pc:sldMk cId="819892010" sldId="277"/>
            <ac:spMk id="10" creationId="{5C8F04BD-D093-45D0-B54C-50FDB308B4EE}"/>
          </ac:spMkLst>
        </pc:spChg>
        <pc:spChg chg="add">
          <ac:chgData name="Allore, Jennifer" userId="S::000359652@mohawkcollege.ca::aba559f5-393b-4232-b0b0-461bbd394e1e" providerId="AD" clId="Web-{AC5D705D-6D12-48EA-A8A9-FAF9001DB9F5}" dt="2022-06-01T02:03:31.091" v="775"/>
          <ac:spMkLst>
            <pc:docMk/>
            <pc:sldMk cId="819892010" sldId="277"/>
            <ac:spMk id="15" creationId="{DFF2AC85-FAA0-4844-813F-83C04D7382E2}"/>
          </ac:spMkLst>
        </pc:spChg>
        <pc:spChg chg="add">
          <ac:chgData name="Allore, Jennifer" userId="S::000359652@mohawkcollege.ca::aba559f5-393b-4232-b0b0-461bbd394e1e" providerId="AD" clId="Web-{AC5D705D-6D12-48EA-A8A9-FAF9001DB9F5}" dt="2022-06-01T02:03:31.091" v="775"/>
          <ac:spMkLst>
            <pc:docMk/>
            <pc:sldMk cId="819892010" sldId="277"/>
            <ac:spMk id="17" creationId="{89CC0F1E-BAA2-47B1-8F83-7ECB9FD9E009}"/>
          </ac:spMkLst>
        </pc:spChg>
      </pc:sldChg>
      <pc:sldChg chg="addSp delSp modSp new mod setBg">
        <pc:chgData name="Allore, Jennifer" userId="S::000359652@mohawkcollege.ca::aba559f5-393b-4232-b0b0-461bbd394e1e" providerId="AD" clId="Web-{AC5D705D-6D12-48EA-A8A9-FAF9001DB9F5}" dt="2022-06-01T02:03:49.325" v="779"/>
        <pc:sldMkLst>
          <pc:docMk/>
          <pc:sldMk cId="417337205" sldId="278"/>
        </pc:sldMkLst>
        <pc:spChg chg="mod">
          <ac:chgData name="Allore, Jennifer" userId="S::000359652@mohawkcollege.ca::aba559f5-393b-4232-b0b0-461bbd394e1e" providerId="AD" clId="Web-{AC5D705D-6D12-48EA-A8A9-FAF9001DB9F5}" dt="2022-06-01T02:03:49.325" v="779"/>
          <ac:spMkLst>
            <pc:docMk/>
            <pc:sldMk cId="417337205" sldId="278"/>
            <ac:spMk id="2" creationId="{54B2D974-94F0-0C81-C765-DC1EF479DC84}"/>
          </ac:spMkLst>
        </pc:spChg>
        <pc:spChg chg="del">
          <ac:chgData name="Allore, Jennifer" userId="S::000359652@mohawkcollege.ca::aba559f5-393b-4232-b0b0-461bbd394e1e" providerId="AD" clId="Web-{AC5D705D-6D12-48EA-A8A9-FAF9001DB9F5}" dt="2022-06-01T01:41:09.247" v="482"/>
          <ac:spMkLst>
            <pc:docMk/>
            <pc:sldMk cId="417337205" sldId="278"/>
            <ac:spMk id="3" creationId="{1901513B-A4BC-E65B-6ADF-F4A8AD0794E9}"/>
          </ac:spMkLst>
        </pc:spChg>
        <pc:spChg chg="add del">
          <ac:chgData name="Allore, Jennifer" userId="S::000359652@mohawkcollege.ca::aba559f5-393b-4232-b0b0-461bbd394e1e" providerId="AD" clId="Web-{AC5D705D-6D12-48EA-A8A9-FAF9001DB9F5}" dt="2022-06-01T02:03:49.325" v="779"/>
          <ac:spMkLst>
            <pc:docMk/>
            <pc:sldMk cId="417337205" sldId="278"/>
            <ac:spMk id="8" creationId="{13A46F4C-EB33-2922-E573-B6D28196D3EE}"/>
          </ac:spMkLst>
        </pc:spChg>
        <pc:spChg chg="add del">
          <ac:chgData name="Allore, Jennifer" userId="S::000359652@mohawkcollege.ca::aba559f5-393b-4232-b0b0-461bbd394e1e" providerId="AD" clId="Web-{AC5D705D-6D12-48EA-A8A9-FAF9001DB9F5}" dt="2022-06-01T02:03:49.325" v="779"/>
          <ac:spMkLst>
            <pc:docMk/>
            <pc:sldMk cId="417337205" sldId="278"/>
            <ac:spMk id="11" creationId="{FF9B822F-893E-44C8-963C-64F50ACECBB2}"/>
          </ac:spMkLst>
        </pc:spChg>
        <pc:spChg chg="add del">
          <ac:chgData name="Allore, Jennifer" userId="S::000359652@mohawkcollege.ca::aba559f5-393b-4232-b0b0-461bbd394e1e" providerId="AD" clId="Web-{AC5D705D-6D12-48EA-A8A9-FAF9001DB9F5}" dt="2022-06-01T02:03:49.325" v="779"/>
          <ac:spMkLst>
            <pc:docMk/>
            <pc:sldMk cId="417337205" sldId="278"/>
            <ac:spMk id="13" creationId="{EBF87945-A001-489F-9D9B-7D9435F0B9CA}"/>
          </ac:spMkLst>
        </pc:spChg>
        <pc:picChg chg="add mod ord">
          <ac:chgData name="Allore, Jennifer" userId="S::000359652@mohawkcollege.ca::aba559f5-393b-4232-b0b0-461bbd394e1e" providerId="AD" clId="Web-{AC5D705D-6D12-48EA-A8A9-FAF9001DB9F5}" dt="2022-06-01T02:03:49.325" v="779"/>
          <ac:picMkLst>
            <pc:docMk/>
            <pc:sldMk cId="417337205" sldId="278"/>
            <ac:picMk id="4" creationId="{F0E0867A-A966-26AC-9149-78F7D0A67CAA}"/>
          </ac:picMkLst>
        </pc:picChg>
      </pc:sldChg>
      <pc:sldChg chg="addSp delSp modSp new">
        <pc:chgData name="Allore, Jennifer" userId="S::000359652@mohawkcollege.ca::aba559f5-393b-4232-b0b0-461bbd394e1e" providerId="AD" clId="Web-{AC5D705D-6D12-48EA-A8A9-FAF9001DB9F5}" dt="2022-06-01T01:41:21.684" v="486"/>
        <pc:sldMkLst>
          <pc:docMk/>
          <pc:sldMk cId="2002525293" sldId="279"/>
        </pc:sldMkLst>
        <pc:spChg chg="mod">
          <ac:chgData name="Allore, Jennifer" userId="S::000359652@mohawkcollege.ca::aba559f5-393b-4232-b0b0-461bbd394e1e" providerId="AD" clId="Web-{AC5D705D-6D12-48EA-A8A9-FAF9001DB9F5}" dt="2022-06-01T01:41:18.590" v="485" actId="20577"/>
          <ac:spMkLst>
            <pc:docMk/>
            <pc:sldMk cId="2002525293" sldId="279"/>
            <ac:spMk id="2" creationId="{B5CBF7F9-7921-F1B7-69E1-1B6C0ABCAC1B}"/>
          </ac:spMkLst>
        </pc:spChg>
        <pc:spChg chg="del">
          <ac:chgData name="Allore, Jennifer" userId="S::000359652@mohawkcollege.ca::aba559f5-393b-4232-b0b0-461bbd394e1e" providerId="AD" clId="Web-{AC5D705D-6D12-48EA-A8A9-FAF9001DB9F5}" dt="2022-06-01T01:41:21.684" v="486"/>
          <ac:spMkLst>
            <pc:docMk/>
            <pc:sldMk cId="2002525293" sldId="279"/>
            <ac:spMk id="3" creationId="{E1C560DF-D8D8-5037-A67A-2981CFE9E74C}"/>
          </ac:spMkLst>
        </pc:spChg>
        <pc:picChg chg="add mod ord">
          <ac:chgData name="Allore, Jennifer" userId="S::000359652@mohawkcollege.ca::aba559f5-393b-4232-b0b0-461bbd394e1e" providerId="AD" clId="Web-{AC5D705D-6D12-48EA-A8A9-FAF9001DB9F5}" dt="2022-06-01T01:41:21.684" v="486"/>
          <ac:picMkLst>
            <pc:docMk/>
            <pc:sldMk cId="2002525293" sldId="279"/>
            <ac:picMk id="4" creationId="{5AD9C234-3CBC-3AED-9EBF-A6D1644660BF}"/>
          </ac:picMkLst>
        </pc:picChg>
      </pc:sldChg>
      <pc:sldChg chg="addSp delSp modSp new">
        <pc:chgData name="Allore, Jennifer" userId="S::000359652@mohawkcollege.ca::aba559f5-393b-4232-b0b0-461bbd394e1e" providerId="AD" clId="Web-{AC5D705D-6D12-48EA-A8A9-FAF9001DB9F5}" dt="2022-06-01T01:41:46.216" v="491"/>
        <pc:sldMkLst>
          <pc:docMk/>
          <pc:sldMk cId="3063709026" sldId="280"/>
        </pc:sldMkLst>
        <pc:spChg chg="mod">
          <ac:chgData name="Allore, Jennifer" userId="S::000359652@mohawkcollege.ca::aba559f5-393b-4232-b0b0-461bbd394e1e" providerId="AD" clId="Web-{AC5D705D-6D12-48EA-A8A9-FAF9001DB9F5}" dt="2022-06-01T01:41:43.044" v="490" actId="20577"/>
          <ac:spMkLst>
            <pc:docMk/>
            <pc:sldMk cId="3063709026" sldId="280"/>
            <ac:spMk id="2" creationId="{ACE59428-3CDE-6D76-316A-AD50AF1CE99F}"/>
          </ac:spMkLst>
        </pc:spChg>
        <pc:spChg chg="del">
          <ac:chgData name="Allore, Jennifer" userId="S::000359652@mohawkcollege.ca::aba559f5-393b-4232-b0b0-461bbd394e1e" providerId="AD" clId="Web-{AC5D705D-6D12-48EA-A8A9-FAF9001DB9F5}" dt="2022-06-01T01:41:46.216" v="491"/>
          <ac:spMkLst>
            <pc:docMk/>
            <pc:sldMk cId="3063709026" sldId="280"/>
            <ac:spMk id="3" creationId="{5E7393A6-DEEB-13C8-EAB1-6E5FF540749B}"/>
          </ac:spMkLst>
        </pc:spChg>
        <pc:picChg chg="add mod ord">
          <ac:chgData name="Allore, Jennifer" userId="S::000359652@mohawkcollege.ca::aba559f5-393b-4232-b0b0-461bbd394e1e" providerId="AD" clId="Web-{AC5D705D-6D12-48EA-A8A9-FAF9001DB9F5}" dt="2022-06-01T01:41:46.216" v="491"/>
          <ac:picMkLst>
            <pc:docMk/>
            <pc:sldMk cId="3063709026" sldId="280"/>
            <ac:picMk id="4" creationId="{44451365-A8E3-FF83-2989-96F15BC4327C}"/>
          </ac:picMkLst>
        </pc:picChg>
      </pc:sldChg>
      <pc:sldChg chg="addSp modSp new">
        <pc:chgData name="Allore, Jennifer" userId="S::000359652@mohawkcollege.ca::aba559f5-393b-4232-b0b0-461bbd394e1e" providerId="AD" clId="Web-{AC5D705D-6D12-48EA-A8A9-FAF9001DB9F5}" dt="2022-06-01T01:42:32.763" v="497" actId="20577"/>
        <pc:sldMkLst>
          <pc:docMk/>
          <pc:sldMk cId="2466327334" sldId="281"/>
        </pc:sldMkLst>
        <pc:spChg chg="mod">
          <ac:chgData name="Allore, Jennifer" userId="S::000359652@mohawkcollege.ca::aba559f5-393b-4232-b0b0-461bbd394e1e" providerId="AD" clId="Web-{AC5D705D-6D12-48EA-A8A9-FAF9001DB9F5}" dt="2022-06-01T01:42:32.763" v="497" actId="20577"/>
          <ac:spMkLst>
            <pc:docMk/>
            <pc:sldMk cId="2466327334" sldId="281"/>
            <ac:spMk id="2" creationId="{2340FCF7-DB53-D6B7-92C1-E3949D89B5C3}"/>
          </ac:spMkLst>
        </pc:spChg>
        <pc:spChg chg="mod">
          <ac:chgData name="Allore, Jennifer" userId="S::000359652@mohawkcollege.ca::aba559f5-393b-4232-b0b0-461bbd394e1e" providerId="AD" clId="Web-{AC5D705D-6D12-48EA-A8A9-FAF9001DB9F5}" dt="2022-06-01T01:42:18.341" v="494" actId="20577"/>
          <ac:spMkLst>
            <pc:docMk/>
            <pc:sldMk cId="2466327334" sldId="281"/>
            <ac:spMk id="3" creationId="{028114C3-3100-2DDB-A492-E0E9A9E01454}"/>
          </ac:spMkLst>
        </pc:spChg>
        <pc:picChg chg="add mod">
          <ac:chgData name="Allore, Jennifer" userId="S::000359652@mohawkcollege.ca::aba559f5-393b-4232-b0b0-461bbd394e1e" providerId="AD" clId="Web-{AC5D705D-6D12-48EA-A8A9-FAF9001DB9F5}" dt="2022-06-01T01:42:18.513" v="495"/>
          <ac:picMkLst>
            <pc:docMk/>
            <pc:sldMk cId="2466327334" sldId="281"/>
            <ac:picMk id="4" creationId="{CF3B363D-791A-518F-AA9B-6F109F003F30}"/>
          </ac:picMkLst>
        </pc:picChg>
      </pc:sldChg>
      <pc:sldChg chg="addSp modSp new">
        <pc:chgData name="Allore, Jennifer" userId="S::000359652@mohawkcollege.ca::aba559f5-393b-4232-b0b0-461bbd394e1e" providerId="AD" clId="Web-{AC5D705D-6D12-48EA-A8A9-FAF9001DB9F5}" dt="2022-06-01T01:43:11.795" v="510"/>
        <pc:sldMkLst>
          <pc:docMk/>
          <pc:sldMk cId="2786157177" sldId="282"/>
        </pc:sldMkLst>
        <pc:spChg chg="mod">
          <ac:chgData name="Allore, Jennifer" userId="S::000359652@mohawkcollege.ca::aba559f5-393b-4232-b0b0-461bbd394e1e" providerId="AD" clId="Web-{AC5D705D-6D12-48EA-A8A9-FAF9001DB9F5}" dt="2022-06-01T01:42:52.217" v="501" actId="20577"/>
          <ac:spMkLst>
            <pc:docMk/>
            <pc:sldMk cId="2786157177" sldId="282"/>
            <ac:spMk id="2" creationId="{C77230AB-380A-C3DB-94D7-A7987E5ED7C7}"/>
          </ac:spMkLst>
        </pc:spChg>
        <pc:spChg chg="mod">
          <ac:chgData name="Allore, Jennifer" userId="S::000359652@mohawkcollege.ca::aba559f5-393b-4232-b0b0-461bbd394e1e" providerId="AD" clId="Web-{AC5D705D-6D12-48EA-A8A9-FAF9001DB9F5}" dt="2022-06-01T01:43:09.498" v="509" actId="14100"/>
          <ac:spMkLst>
            <pc:docMk/>
            <pc:sldMk cId="2786157177" sldId="282"/>
            <ac:spMk id="3" creationId="{C89D1069-2A0F-C05F-F7CA-0BD0A8EFBAAF}"/>
          </ac:spMkLst>
        </pc:spChg>
        <pc:picChg chg="add mod">
          <ac:chgData name="Allore, Jennifer" userId="S::000359652@mohawkcollege.ca::aba559f5-393b-4232-b0b0-461bbd394e1e" providerId="AD" clId="Web-{AC5D705D-6D12-48EA-A8A9-FAF9001DB9F5}" dt="2022-06-01T01:43:11.795" v="510"/>
          <ac:picMkLst>
            <pc:docMk/>
            <pc:sldMk cId="2786157177" sldId="282"/>
            <ac:picMk id="4" creationId="{8B294164-4130-3CDA-C889-86535261CDE4}"/>
          </ac:picMkLst>
        </pc:picChg>
      </pc:sldChg>
      <pc:sldChg chg="addSp modSp new">
        <pc:chgData name="Allore, Jennifer" userId="S::000359652@mohawkcollege.ca::aba559f5-393b-4232-b0b0-461bbd394e1e" providerId="AD" clId="Web-{AC5D705D-6D12-48EA-A8A9-FAF9001DB9F5}" dt="2022-06-01T01:43:41.873" v="526"/>
        <pc:sldMkLst>
          <pc:docMk/>
          <pc:sldMk cId="1341841148" sldId="283"/>
        </pc:sldMkLst>
        <pc:spChg chg="mod">
          <ac:chgData name="Allore, Jennifer" userId="S::000359652@mohawkcollege.ca::aba559f5-393b-4232-b0b0-461bbd394e1e" providerId="AD" clId="Web-{AC5D705D-6D12-48EA-A8A9-FAF9001DB9F5}" dt="2022-06-01T01:43:27.858" v="514" actId="20577"/>
          <ac:spMkLst>
            <pc:docMk/>
            <pc:sldMk cId="1341841148" sldId="283"/>
            <ac:spMk id="2" creationId="{FD2C0C1D-B184-1FB6-CC68-DE72539CC6E8}"/>
          </ac:spMkLst>
        </pc:spChg>
        <pc:spChg chg="mod">
          <ac:chgData name="Allore, Jennifer" userId="S::000359652@mohawkcollege.ca::aba559f5-393b-4232-b0b0-461bbd394e1e" providerId="AD" clId="Web-{AC5D705D-6D12-48EA-A8A9-FAF9001DB9F5}" dt="2022-06-01T01:43:37.920" v="525" actId="14100"/>
          <ac:spMkLst>
            <pc:docMk/>
            <pc:sldMk cId="1341841148" sldId="283"/>
            <ac:spMk id="3" creationId="{D2DB0621-7441-95EE-3D4F-EF788C2CB436}"/>
          </ac:spMkLst>
        </pc:spChg>
        <pc:picChg chg="add mod">
          <ac:chgData name="Allore, Jennifer" userId="S::000359652@mohawkcollege.ca::aba559f5-393b-4232-b0b0-461bbd394e1e" providerId="AD" clId="Web-{AC5D705D-6D12-48EA-A8A9-FAF9001DB9F5}" dt="2022-06-01T01:43:41.873" v="526"/>
          <ac:picMkLst>
            <pc:docMk/>
            <pc:sldMk cId="1341841148" sldId="283"/>
            <ac:picMk id="4" creationId="{84514D65-DD57-D842-D1DE-86BDAC001E78}"/>
          </ac:picMkLst>
        </pc:picChg>
      </pc:sldChg>
      <pc:sldChg chg="addSp modSp new">
        <pc:chgData name="Allore, Jennifer" userId="S::000359652@mohawkcollege.ca::aba559f5-393b-4232-b0b0-461bbd394e1e" providerId="AD" clId="Web-{AC5D705D-6D12-48EA-A8A9-FAF9001DB9F5}" dt="2022-06-01T01:44:10.655" v="543"/>
        <pc:sldMkLst>
          <pc:docMk/>
          <pc:sldMk cId="2800736475" sldId="284"/>
        </pc:sldMkLst>
        <pc:spChg chg="mod">
          <ac:chgData name="Allore, Jennifer" userId="S::000359652@mohawkcollege.ca::aba559f5-393b-4232-b0b0-461bbd394e1e" providerId="AD" clId="Web-{AC5D705D-6D12-48EA-A8A9-FAF9001DB9F5}" dt="2022-06-01T01:44:01.936" v="539" actId="20577"/>
          <ac:spMkLst>
            <pc:docMk/>
            <pc:sldMk cId="2800736475" sldId="284"/>
            <ac:spMk id="2" creationId="{7A30C853-E62A-B513-48FB-08D5C10CAEED}"/>
          </ac:spMkLst>
        </pc:spChg>
        <pc:spChg chg="mod">
          <ac:chgData name="Allore, Jennifer" userId="S::000359652@mohawkcollege.ca::aba559f5-393b-4232-b0b0-461bbd394e1e" providerId="AD" clId="Web-{AC5D705D-6D12-48EA-A8A9-FAF9001DB9F5}" dt="2022-06-01T01:44:06.124" v="542" actId="14100"/>
          <ac:spMkLst>
            <pc:docMk/>
            <pc:sldMk cId="2800736475" sldId="284"/>
            <ac:spMk id="3" creationId="{A608FB7C-4274-1E30-EF80-B5126818E0CA}"/>
          </ac:spMkLst>
        </pc:spChg>
        <pc:picChg chg="add mod">
          <ac:chgData name="Allore, Jennifer" userId="S::000359652@mohawkcollege.ca::aba559f5-393b-4232-b0b0-461bbd394e1e" providerId="AD" clId="Web-{AC5D705D-6D12-48EA-A8A9-FAF9001DB9F5}" dt="2022-06-01T01:44:10.655" v="543"/>
          <ac:picMkLst>
            <pc:docMk/>
            <pc:sldMk cId="2800736475" sldId="284"/>
            <ac:picMk id="4" creationId="{C35DFE74-2C20-20A6-D272-2D07AA394814}"/>
          </ac:picMkLst>
        </pc:picChg>
      </pc:sldChg>
      <pc:sldChg chg="addSp modSp new">
        <pc:chgData name="Allore, Jennifer" userId="S::000359652@mohawkcollege.ca::aba559f5-393b-4232-b0b0-461bbd394e1e" providerId="AD" clId="Web-{AC5D705D-6D12-48EA-A8A9-FAF9001DB9F5}" dt="2022-06-01T01:44:33.749" v="557"/>
        <pc:sldMkLst>
          <pc:docMk/>
          <pc:sldMk cId="502827801" sldId="285"/>
        </pc:sldMkLst>
        <pc:spChg chg="mod">
          <ac:chgData name="Allore, Jennifer" userId="S::000359652@mohawkcollege.ca::aba559f5-393b-4232-b0b0-461bbd394e1e" providerId="AD" clId="Web-{AC5D705D-6D12-48EA-A8A9-FAF9001DB9F5}" dt="2022-06-01T01:44:27.311" v="553" actId="20577"/>
          <ac:spMkLst>
            <pc:docMk/>
            <pc:sldMk cId="502827801" sldId="285"/>
            <ac:spMk id="2" creationId="{9513D169-1730-3B4C-9F9F-7FF77A2AA9C0}"/>
          </ac:spMkLst>
        </pc:spChg>
        <pc:spChg chg="mod">
          <ac:chgData name="Allore, Jennifer" userId="S::000359652@mohawkcollege.ca::aba559f5-393b-4232-b0b0-461bbd394e1e" providerId="AD" clId="Web-{AC5D705D-6D12-48EA-A8A9-FAF9001DB9F5}" dt="2022-06-01T01:44:30.624" v="556" actId="14100"/>
          <ac:spMkLst>
            <pc:docMk/>
            <pc:sldMk cId="502827801" sldId="285"/>
            <ac:spMk id="3" creationId="{66201EFC-70EA-63BF-090B-52BF7D45C3E1}"/>
          </ac:spMkLst>
        </pc:spChg>
        <pc:picChg chg="add mod">
          <ac:chgData name="Allore, Jennifer" userId="S::000359652@mohawkcollege.ca::aba559f5-393b-4232-b0b0-461bbd394e1e" providerId="AD" clId="Web-{AC5D705D-6D12-48EA-A8A9-FAF9001DB9F5}" dt="2022-06-01T01:44:33.749" v="557"/>
          <ac:picMkLst>
            <pc:docMk/>
            <pc:sldMk cId="502827801" sldId="285"/>
            <ac:picMk id="4" creationId="{ECC0A4B8-43D3-FCE0-4E38-9A1AF45FF98A}"/>
          </ac:picMkLst>
        </pc:picChg>
      </pc:sldChg>
      <pc:sldChg chg="addSp modSp new">
        <pc:chgData name="Allore, Jennifer" userId="S::000359652@mohawkcollege.ca::aba559f5-393b-4232-b0b0-461bbd394e1e" providerId="AD" clId="Web-{AC5D705D-6D12-48EA-A8A9-FAF9001DB9F5}" dt="2022-06-01T01:45:09.671" v="566"/>
        <pc:sldMkLst>
          <pc:docMk/>
          <pc:sldMk cId="1755005067" sldId="286"/>
        </pc:sldMkLst>
        <pc:spChg chg="mod">
          <ac:chgData name="Allore, Jennifer" userId="S::000359652@mohawkcollege.ca::aba559f5-393b-4232-b0b0-461bbd394e1e" providerId="AD" clId="Web-{AC5D705D-6D12-48EA-A8A9-FAF9001DB9F5}" dt="2022-06-01T01:45:01.999" v="562" actId="20577"/>
          <ac:spMkLst>
            <pc:docMk/>
            <pc:sldMk cId="1755005067" sldId="286"/>
            <ac:spMk id="2" creationId="{6B227B98-F296-6FC4-87A1-61BA40103BEA}"/>
          </ac:spMkLst>
        </pc:spChg>
        <pc:spChg chg="mod">
          <ac:chgData name="Allore, Jennifer" userId="S::000359652@mohawkcollege.ca::aba559f5-393b-4232-b0b0-461bbd394e1e" providerId="AD" clId="Web-{AC5D705D-6D12-48EA-A8A9-FAF9001DB9F5}" dt="2022-06-01T01:45:05.890" v="565" actId="14100"/>
          <ac:spMkLst>
            <pc:docMk/>
            <pc:sldMk cId="1755005067" sldId="286"/>
            <ac:spMk id="3" creationId="{0DB6C08F-0624-281C-C478-FABF4AB5FEDA}"/>
          </ac:spMkLst>
        </pc:spChg>
        <pc:picChg chg="add mod">
          <ac:chgData name="Allore, Jennifer" userId="S::000359652@mohawkcollege.ca::aba559f5-393b-4232-b0b0-461bbd394e1e" providerId="AD" clId="Web-{AC5D705D-6D12-48EA-A8A9-FAF9001DB9F5}" dt="2022-06-01T01:45:09.671" v="566"/>
          <ac:picMkLst>
            <pc:docMk/>
            <pc:sldMk cId="1755005067" sldId="286"/>
            <ac:picMk id="4" creationId="{E45EB2DA-8033-7793-13CA-3B610C531678}"/>
          </ac:picMkLst>
        </pc:picChg>
      </pc:sldChg>
      <pc:sldChg chg="addSp modSp new">
        <pc:chgData name="Allore, Jennifer" userId="S::000359652@mohawkcollege.ca::aba559f5-393b-4232-b0b0-461bbd394e1e" providerId="AD" clId="Web-{AC5D705D-6D12-48EA-A8A9-FAF9001DB9F5}" dt="2022-06-01T01:45:28.484" v="573"/>
        <pc:sldMkLst>
          <pc:docMk/>
          <pc:sldMk cId="2101935798" sldId="287"/>
        </pc:sldMkLst>
        <pc:spChg chg="mod">
          <ac:chgData name="Allore, Jennifer" userId="S::000359652@mohawkcollege.ca::aba559f5-393b-4232-b0b0-461bbd394e1e" providerId="AD" clId="Web-{AC5D705D-6D12-48EA-A8A9-FAF9001DB9F5}" dt="2022-06-01T01:45:19.593" v="569" actId="20577"/>
          <ac:spMkLst>
            <pc:docMk/>
            <pc:sldMk cId="2101935798" sldId="287"/>
            <ac:spMk id="2" creationId="{3409A00A-2BF8-762D-EEF8-8FE859EC83F1}"/>
          </ac:spMkLst>
        </pc:spChg>
        <pc:spChg chg="mod">
          <ac:chgData name="Allore, Jennifer" userId="S::000359652@mohawkcollege.ca::aba559f5-393b-4232-b0b0-461bbd394e1e" providerId="AD" clId="Web-{AC5D705D-6D12-48EA-A8A9-FAF9001DB9F5}" dt="2022-06-01T01:45:27.828" v="572" actId="20577"/>
          <ac:spMkLst>
            <pc:docMk/>
            <pc:sldMk cId="2101935798" sldId="287"/>
            <ac:spMk id="3" creationId="{AE886E54-DBBE-ABDA-5686-0B073F5D3771}"/>
          </ac:spMkLst>
        </pc:spChg>
        <pc:picChg chg="add mod">
          <ac:chgData name="Allore, Jennifer" userId="S::000359652@mohawkcollege.ca::aba559f5-393b-4232-b0b0-461bbd394e1e" providerId="AD" clId="Web-{AC5D705D-6D12-48EA-A8A9-FAF9001DB9F5}" dt="2022-06-01T01:45:28.484" v="573"/>
          <ac:picMkLst>
            <pc:docMk/>
            <pc:sldMk cId="2101935798" sldId="287"/>
            <ac:picMk id="4" creationId="{E511BEAE-759A-1F97-9F4A-8C1BD97674C0}"/>
          </ac:picMkLst>
        </pc:picChg>
      </pc:sldChg>
      <pc:sldChg chg="modSp new">
        <pc:chgData name="Allore, Jennifer" userId="S::000359652@mohawkcollege.ca::aba559f5-393b-4232-b0b0-461bbd394e1e" providerId="AD" clId="Web-{AC5D705D-6D12-48EA-A8A9-FAF9001DB9F5}" dt="2022-06-01T01:45:54.219" v="580" actId="20577"/>
        <pc:sldMkLst>
          <pc:docMk/>
          <pc:sldMk cId="3989244643" sldId="288"/>
        </pc:sldMkLst>
        <pc:spChg chg="mod">
          <ac:chgData name="Allore, Jennifer" userId="S::000359652@mohawkcollege.ca::aba559f5-393b-4232-b0b0-461bbd394e1e" providerId="AD" clId="Web-{AC5D705D-6D12-48EA-A8A9-FAF9001DB9F5}" dt="2022-06-01T01:45:49.812" v="577" actId="20577"/>
          <ac:spMkLst>
            <pc:docMk/>
            <pc:sldMk cId="3989244643" sldId="288"/>
            <ac:spMk id="2" creationId="{395FE05B-02DE-8362-E839-C33590B3EEB1}"/>
          </ac:spMkLst>
        </pc:spChg>
        <pc:spChg chg="mod">
          <ac:chgData name="Allore, Jennifer" userId="S::000359652@mohawkcollege.ca::aba559f5-393b-4232-b0b0-461bbd394e1e" providerId="AD" clId="Web-{AC5D705D-6D12-48EA-A8A9-FAF9001DB9F5}" dt="2022-06-01T01:45:54.219" v="580" actId="20577"/>
          <ac:spMkLst>
            <pc:docMk/>
            <pc:sldMk cId="3989244643" sldId="288"/>
            <ac:spMk id="3" creationId="{7758F544-C5ED-FB59-37EE-2CA4EE2B8793}"/>
          </ac:spMkLst>
        </pc:spChg>
      </pc:sldChg>
      <pc:sldChg chg="modSp new">
        <pc:chgData name="Allore, Jennifer" userId="S::000359652@mohawkcollege.ca::aba559f5-393b-4232-b0b0-461bbd394e1e" providerId="AD" clId="Web-{AC5D705D-6D12-48EA-A8A9-FAF9001DB9F5}" dt="2022-06-01T01:46:52.860" v="599" actId="20577"/>
        <pc:sldMkLst>
          <pc:docMk/>
          <pc:sldMk cId="541184458" sldId="289"/>
        </pc:sldMkLst>
        <pc:spChg chg="mod">
          <ac:chgData name="Allore, Jennifer" userId="S::000359652@mohawkcollege.ca::aba559f5-393b-4232-b0b0-461bbd394e1e" providerId="AD" clId="Web-{AC5D705D-6D12-48EA-A8A9-FAF9001DB9F5}" dt="2022-06-01T01:46:08.469" v="583" actId="20577"/>
          <ac:spMkLst>
            <pc:docMk/>
            <pc:sldMk cId="541184458" sldId="289"/>
            <ac:spMk id="2" creationId="{9D339C6E-1FEF-7C12-9D8E-7104D0515A2E}"/>
          </ac:spMkLst>
        </pc:spChg>
        <pc:spChg chg="mod">
          <ac:chgData name="Allore, Jennifer" userId="S::000359652@mohawkcollege.ca::aba559f5-393b-4232-b0b0-461bbd394e1e" providerId="AD" clId="Web-{AC5D705D-6D12-48EA-A8A9-FAF9001DB9F5}" dt="2022-06-01T01:46:52.860" v="599" actId="20577"/>
          <ac:spMkLst>
            <pc:docMk/>
            <pc:sldMk cId="541184458" sldId="289"/>
            <ac:spMk id="3" creationId="{33F09940-575B-861E-820C-69B08F1B0BF1}"/>
          </ac:spMkLst>
        </pc:spChg>
      </pc:sldChg>
      <pc:sldChg chg="modSp new modNotes">
        <pc:chgData name="Allore, Jennifer" userId="S::000359652@mohawkcollege.ca::aba559f5-393b-4232-b0b0-461bbd394e1e" providerId="AD" clId="Web-{AC5D705D-6D12-48EA-A8A9-FAF9001DB9F5}" dt="2022-06-01T01:49:52.675" v="645"/>
        <pc:sldMkLst>
          <pc:docMk/>
          <pc:sldMk cId="2670155944" sldId="290"/>
        </pc:sldMkLst>
        <pc:spChg chg="mod">
          <ac:chgData name="Allore, Jennifer" userId="S::000359652@mohawkcollege.ca::aba559f5-393b-4232-b0b0-461bbd394e1e" providerId="AD" clId="Web-{AC5D705D-6D12-48EA-A8A9-FAF9001DB9F5}" dt="2022-06-01T01:49:35.112" v="641" actId="20577"/>
          <ac:spMkLst>
            <pc:docMk/>
            <pc:sldMk cId="2670155944" sldId="290"/>
            <ac:spMk id="2" creationId="{480CD39B-2D64-71F6-A336-C6952F6C78CB}"/>
          </ac:spMkLst>
        </pc:spChg>
        <pc:spChg chg="mod">
          <ac:chgData name="Allore, Jennifer" userId="S::000359652@mohawkcollege.ca::aba559f5-393b-4232-b0b0-461bbd394e1e" providerId="AD" clId="Web-{AC5D705D-6D12-48EA-A8A9-FAF9001DB9F5}" dt="2022-06-01T01:49:45.518" v="643" actId="20577"/>
          <ac:spMkLst>
            <pc:docMk/>
            <pc:sldMk cId="2670155944" sldId="290"/>
            <ac:spMk id="3" creationId="{DD90A302-2106-9F9B-963D-250B82B68F99}"/>
          </ac:spMkLst>
        </pc:spChg>
      </pc:sldChg>
      <pc:sldChg chg="addSp delSp modSp new mod setBg">
        <pc:chgData name="Allore, Jennifer" userId="S::000359652@mohawkcollege.ca::aba559f5-393b-4232-b0b0-461bbd394e1e" providerId="AD" clId="Web-{AC5D705D-6D12-48EA-A8A9-FAF9001DB9F5}" dt="2022-06-01T01:52:15.801" v="686" actId="20577"/>
        <pc:sldMkLst>
          <pc:docMk/>
          <pc:sldMk cId="2137388216" sldId="291"/>
        </pc:sldMkLst>
        <pc:spChg chg="mod">
          <ac:chgData name="Allore, Jennifer" userId="S::000359652@mohawkcollege.ca::aba559f5-393b-4232-b0b0-461bbd394e1e" providerId="AD" clId="Web-{AC5D705D-6D12-48EA-A8A9-FAF9001DB9F5}" dt="2022-06-01T01:50:46.519" v="661"/>
          <ac:spMkLst>
            <pc:docMk/>
            <pc:sldMk cId="2137388216" sldId="291"/>
            <ac:spMk id="2" creationId="{2F07BB9E-ED94-98F6-D5F5-0D288ED9DC7F}"/>
          </ac:spMkLst>
        </pc:spChg>
        <pc:spChg chg="del">
          <ac:chgData name="Allore, Jennifer" userId="S::000359652@mohawkcollege.ca::aba559f5-393b-4232-b0b0-461bbd394e1e" providerId="AD" clId="Web-{AC5D705D-6D12-48EA-A8A9-FAF9001DB9F5}" dt="2022-06-01T01:50:03.878" v="649"/>
          <ac:spMkLst>
            <pc:docMk/>
            <pc:sldMk cId="2137388216" sldId="291"/>
            <ac:spMk id="3" creationId="{48D9E2D8-2B5A-3772-80B7-9C76801B5FBB}"/>
          </ac:spMkLst>
        </pc:spChg>
        <pc:spChg chg="add mod">
          <ac:chgData name="Allore, Jennifer" userId="S::000359652@mohawkcollege.ca::aba559f5-393b-4232-b0b0-461bbd394e1e" providerId="AD" clId="Web-{AC5D705D-6D12-48EA-A8A9-FAF9001DB9F5}" dt="2022-06-01T01:52:15.801" v="686" actId="20577"/>
          <ac:spMkLst>
            <pc:docMk/>
            <pc:sldMk cId="2137388216" sldId="291"/>
            <ac:spMk id="9" creationId="{FD186375-8809-4A22-6009-C8B4C86FBD42}"/>
          </ac:spMkLst>
        </pc:spChg>
        <pc:spChg chg="add">
          <ac:chgData name="Allore, Jennifer" userId="S::000359652@mohawkcollege.ca::aba559f5-393b-4232-b0b0-461bbd394e1e" providerId="AD" clId="Web-{AC5D705D-6D12-48EA-A8A9-FAF9001DB9F5}" dt="2022-06-01T01:50:46.519" v="661"/>
          <ac:spMkLst>
            <pc:docMk/>
            <pc:sldMk cId="2137388216" sldId="291"/>
            <ac:spMk id="13" creationId="{33E72FA3-BD00-444A-AD9B-E6C3D069CDE3}"/>
          </ac:spMkLst>
        </pc:spChg>
        <pc:picChg chg="add mod ord">
          <ac:chgData name="Allore, Jennifer" userId="S::000359652@mohawkcollege.ca::aba559f5-393b-4232-b0b0-461bbd394e1e" providerId="AD" clId="Web-{AC5D705D-6D12-48EA-A8A9-FAF9001DB9F5}" dt="2022-06-01T01:51:04.347" v="665" actId="1076"/>
          <ac:picMkLst>
            <pc:docMk/>
            <pc:sldMk cId="2137388216" sldId="291"/>
            <ac:picMk id="4" creationId="{A508E250-EF52-BED2-A65C-57DC9EF78EAD}"/>
          </ac:picMkLst>
        </pc:picChg>
        <pc:picChg chg="add mod">
          <ac:chgData name="Allore, Jennifer" userId="S::000359652@mohawkcollege.ca::aba559f5-393b-4232-b0b0-461bbd394e1e" providerId="AD" clId="Web-{AC5D705D-6D12-48EA-A8A9-FAF9001DB9F5}" dt="2022-06-01T01:51:11.629" v="668" actId="1076"/>
          <ac:picMkLst>
            <pc:docMk/>
            <pc:sldMk cId="2137388216" sldId="291"/>
            <ac:picMk id="5" creationId="{078E5C6A-AE71-2D48-8582-EBDBAB9B4140}"/>
          </ac:picMkLst>
        </pc:picChg>
        <pc:picChg chg="add mod">
          <ac:chgData name="Allore, Jennifer" userId="S::000359652@mohawkcollege.ca::aba559f5-393b-4232-b0b0-461bbd394e1e" providerId="AD" clId="Web-{AC5D705D-6D12-48EA-A8A9-FAF9001DB9F5}" dt="2022-06-01T01:51:09.410" v="667" actId="1076"/>
          <ac:picMkLst>
            <pc:docMk/>
            <pc:sldMk cId="2137388216" sldId="291"/>
            <ac:picMk id="6" creationId="{6D71D1C2-4903-C38E-E19D-140B7E18FB79}"/>
          </ac:picMkLst>
        </pc:picChg>
        <pc:picChg chg="add mod ord">
          <ac:chgData name="Allore, Jennifer" userId="S::000359652@mohawkcollege.ca::aba559f5-393b-4232-b0b0-461bbd394e1e" providerId="AD" clId="Web-{AC5D705D-6D12-48EA-A8A9-FAF9001DB9F5}" dt="2022-06-01T01:51:42.020" v="674" actId="1076"/>
          <ac:picMkLst>
            <pc:docMk/>
            <pc:sldMk cId="2137388216" sldId="291"/>
            <ac:picMk id="7" creationId="{D3982256-784C-902A-D6E2-CBA6EE969E13}"/>
          </ac:picMkLst>
        </pc:picChg>
        <pc:picChg chg="add mod">
          <ac:chgData name="Allore, Jennifer" userId="S::000359652@mohawkcollege.ca::aba559f5-393b-4232-b0b0-461bbd394e1e" providerId="AD" clId="Web-{AC5D705D-6D12-48EA-A8A9-FAF9001DB9F5}" dt="2022-06-01T01:51:18.223" v="671" actId="1076"/>
          <ac:picMkLst>
            <pc:docMk/>
            <pc:sldMk cId="2137388216" sldId="291"/>
            <ac:picMk id="8" creationId="{60A5A453-F56A-3AA6-FA79-88C67EF7A123}"/>
          </ac:picMkLst>
        </pc:picChg>
      </pc:sldChg>
      <pc:sldChg chg="modSp new">
        <pc:chgData name="Allore, Jennifer" userId="S::000359652@mohawkcollege.ca::aba559f5-393b-4232-b0b0-461bbd394e1e" providerId="AD" clId="Web-{AC5D705D-6D12-48EA-A8A9-FAF9001DB9F5}" dt="2022-06-01T01:52:46.911" v="691" actId="20577"/>
        <pc:sldMkLst>
          <pc:docMk/>
          <pc:sldMk cId="58452785" sldId="292"/>
        </pc:sldMkLst>
        <pc:spChg chg="mod">
          <ac:chgData name="Allore, Jennifer" userId="S::000359652@mohawkcollege.ca::aba559f5-393b-4232-b0b0-461bbd394e1e" providerId="AD" clId="Web-{AC5D705D-6D12-48EA-A8A9-FAF9001DB9F5}" dt="2022-06-01T01:52:40.224" v="689" actId="20577"/>
          <ac:spMkLst>
            <pc:docMk/>
            <pc:sldMk cId="58452785" sldId="292"/>
            <ac:spMk id="2" creationId="{8AD430E0-7C6A-3A60-D3BE-52ABDE2B6743}"/>
          </ac:spMkLst>
        </pc:spChg>
        <pc:spChg chg="mod">
          <ac:chgData name="Allore, Jennifer" userId="S::000359652@mohawkcollege.ca::aba559f5-393b-4232-b0b0-461bbd394e1e" providerId="AD" clId="Web-{AC5D705D-6D12-48EA-A8A9-FAF9001DB9F5}" dt="2022-06-01T01:52:46.911" v="691" actId="20577"/>
          <ac:spMkLst>
            <pc:docMk/>
            <pc:sldMk cId="58452785" sldId="292"/>
            <ac:spMk id="3" creationId="{7010082B-B00C-B774-A607-5F955A1A5DD5}"/>
          </ac:spMkLst>
        </pc:spChg>
      </pc:sldChg>
      <pc:sldMasterChg chg="add addSldLayout">
        <pc:chgData name="Allore, Jennifer" userId="S::000359652@mohawkcollege.ca::aba559f5-393b-4232-b0b0-461bbd394e1e" providerId="AD" clId="Web-{AC5D705D-6D12-48EA-A8A9-FAF9001DB9F5}" dt="2022-06-01T01:33:38.179" v="363"/>
        <pc:sldMasterMkLst>
          <pc:docMk/>
          <pc:sldMasterMk cId="0" sldId="2147483659"/>
        </pc:sldMasterMkLst>
        <pc:sldLayoutChg chg="add">
          <pc:chgData name="Allore, Jennifer" userId="S::000359652@mohawkcollege.ca::aba559f5-393b-4232-b0b0-461bbd394e1e" providerId="AD" clId="Web-{AC5D705D-6D12-48EA-A8A9-FAF9001DB9F5}" dt="2022-06-01T01:33:38.179" v="363"/>
          <pc:sldLayoutMkLst>
            <pc:docMk/>
            <pc:sldMasterMk cId="0" sldId="2147483659"/>
            <pc:sldLayoutMk cId="0" sldId="2147483648"/>
          </pc:sldLayoutMkLst>
        </pc:sldLayoutChg>
        <pc:sldLayoutChg chg="add">
          <pc:chgData name="Allore, Jennifer" userId="S::000359652@mohawkcollege.ca::aba559f5-393b-4232-b0b0-461bbd394e1e" providerId="AD" clId="Web-{AC5D705D-6D12-48EA-A8A9-FAF9001DB9F5}" dt="2022-06-01T01:33:38.179" v="363"/>
          <pc:sldLayoutMkLst>
            <pc:docMk/>
            <pc:sldMasterMk cId="0" sldId="2147483659"/>
            <pc:sldLayoutMk cId="0" sldId="2147483649"/>
          </pc:sldLayoutMkLst>
        </pc:sldLayoutChg>
        <pc:sldLayoutChg chg="add">
          <pc:chgData name="Allore, Jennifer" userId="S::000359652@mohawkcollege.ca::aba559f5-393b-4232-b0b0-461bbd394e1e" providerId="AD" clId="Web-{AC5D705D-6D12-48EA-A8A9-FAF9001DB9F5}" dt="2022-06-01T01:33:38.179" v="363"/>
          <pc:sldLayoutMkLst>
            <pc:docMk/>
            <pc:sldMasterMk cId="0" sldId="2147483659"/>
            <pc:sldLayoutMk cId="0" sldId="2147483650"/>
          </pc:sldLayoutMkLst>
        </pc:sldLayoutChg>
        <pc:sldLayoutChg chg="add">
          <pc:chgData name="Allore, Jennifer" userId="S::000359652@mohawkcollege.ca::aba559f5-393b-4232-b0b0-461bbd394e1e" providerId="AD" clId="Web-{AC5D705D-6D12-48EA-A8A9-FAF9001DB9F5}" dt="2022-06-01T01:33:38.179" v="363"/>
          <pc:sldLayoutMkLst>
            <pc:docMk/>
            <pc:sldMasterMk cId="0" sldId="2147483659"/>
            <pc:sldLayoutMk cId="0" sldId="2147483651"/>
          </pc:sldLayoutMkLst>
        </pc:sldLayoutChg>
        <pc:sldLayoutChg chg="add">
          <pc:chgData name="Allore, Jennifer" userId="S::000359652@mohawkcollege.ca::aba559f5-393b-4232-b0b0-461bbd394e1e" providerId="AD" clId="Web-{AC5D705D-6D12-48EA-A8A9-FAF9001DB9F5}" dt="2022-06-01T01:33:38.179" v="363"/>
          <pc:sldLayoutMkLst>
            <pc:docMk/>
            <pc:sldMasterMk cId="0" sldId="2147483659"/>
            <pc:sldLayoutMk cId="0" sldId="2147483652"/>
          </pc:sldLayoutMkLst>
        </pc:sldLayoutChg>
        <pc:sldLayoutChg chg="add">
          <pc:chgData name="Allore, Jennifer" userId="S::000359652@mohawkcollege.ca::aba559f5-393b-4232-b0b0-461bbd394e1e" providerId="AD" clId="Web-{AC5D705D-6D12-48EA-A8A9-FAF9001DB9F5}" dt="2022-06-01T01:33:38.179" v="363"/>
          <pc:sldLayoutMkLst>
            <pc:docMk/>
            <pc:sldMasterMk cId="0" sldId="2147483659"/>
            <pc:sldLayoutMk cId="0" sldId="2147483653"/>
          </pc:sldLayoutMkLst>
        </pc:sldLayoutChg>
        <pc:sldLayoutChg chg="add">
          <pc:chgData name="Allore, Jennifer" userId="S::000359652@mohawkcollege.ca::aba559f5-393b-4232-b0b0-461bbd394e1e" providerId="AD" clId="Web-{AC5D705D-6D12-48EA-A8A9-FAF9001DB9F5}" dt="2022-06-01T01:33:38.179" v="363"/>
          <pc:sldLayoutMkLst>
            <pc:docMk/>
            <pc:sldMasterMk cId="0" sldId="2147483659"/>
            <pc:sldLayoutMk cId="0" sldId="2147483654"/>
          </pc:sldLayoutMkLst>
        </pc:sldLayoutChg>
        <pc:sldLayoutChg chg="add">
          <pc:chgData name="Allore, Jennifer" userId="S::000359652@mohawkcollege.ca::aba559f5-393b-4232-b0b0-461bbd394e1e" providerId="AD" clId="Web-{AC5D705D-6D12-48EA-A8A9-FAF9001DB9F5}" dt="2022-06-01T01:33:38.179" v="363"/>
          <pc:sldLayoutMkLst>
            <pc:docMk/>
            <pc:sldMasterMk cId="0" sldId="2147483659"/>
            <pc:sldLayoutMk cId="0" sldId="2147483655"/>
          </pc:sldLayoutMkLst>
        </pc:sldLayoutChg>
        <pc:sldLayoutChg chg="add">
          <pc:chgData name="Allore, Jennifer" userId="S::000359652@mohawkcollege.ca::aba559f5-393b-4232-b0b0-461bbd394e1e" providerId="AD" clId="Web-{AC5D705D-6D12-48EA-A8A9-FAF9001DB9F5}" dt="2022-06-01T01:33:38.179" v="363"/>
          <pc:sldLayoutMkLst>
            <pc:docMk/>
            <pc:sldMasterMk cId="0" sldId="2147483659"/>
            <pc:sldLayoutMk cId="0" sldId="2147483656"/>
          </pc:sldLayoutMkLst>
        </pc:sldLayoutChg>
        <pc:sldLayoutChg chg="add">
          <pc:chgData name="Allore, Jennifer" userId="S::000359652@mohawkcollege.ca::aba559f5-393b-4232-b0b0-461bbd394e1e" providerId="AD" clId="Web-{AC5D705D-6D12-48EA-A8A9-FAF9001DB9F5}" dt="2022-06-01T01:33:38.179" v="363"/>
          <pc:sldLayoutMkLst>
            <pc:docMk/>
            <pc:sldMasterMk cId="0" sldId="2147483659"/>
            <pc:sldLayoutMk cId="0" sldId="2147483657"/>
          </pc:sldLayoutMkLst>
        </pc:sldLayoutChg>
        <pc:sldLayoutChg chg="add">
          <pc:chgData name="Allore, Jennifer" userId="S::000359652@mohawkcollege.ca::aba559f5-393b-4232-b0b0-461bbd394e1e" providerId="AD" clId="Web-{AC5D705D-6D12-48EA-A8A9-FAF9001DB9F5}" dt="2022-06-01T01:33:38.179" v="363"/>
          <pc:sldLayoutMkLst>
            <pc:docMk/>
            <pc:sldMasterMk cId="0" sldId="2147483659"/>
            <pc:sldLayoutMk cId="0" sldId="214748365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E1A88-5B6A-4873-9E6A-A7D1F023B63B}"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09FBDB15-94BB-4037-BB5D-8E7D54E52F43}">
      <dgm:prSet/>
      <dgm:spPr/>
      <dgm:t>
        <a:bodyPr/>
        <a:lstStyle/>
        <a:p>
          <a:r>
            <a:rPr lang="en-US"/>
            <a:t>Push</a:t>
          </a:r>
        </a:p>
      </dgm:t>
    </dgm:pt>
    <dgm:pt modelId="{AEC5EB4C-32F4-433A-BD4D-A59B29353425}" type="parTrans" cxnId="{38493CF9-F6B7-4A23-A96F-ECB9527B8502}">
      <dgm:prSet/>
      <dgm:spPr/>
      <dgm:t>
        <a:bodyPr/>
        <a:lstStyle/>
        <a:p>
          <a:endParaRPr lang="en-US"/>
        </a:p>
      </dgm:t>
    </dgm:pt>
    <dgm:pt modelId="{14C3EE07-546B-4B81-8C06-507D97F1F631}" type="sibTrans" cxnId="{38493CF9-F6B7-4A23-A96F-ECB9527B8502}">
      <dgm:prSet/>
      <dgm:spPr/>
      <dgm:t>
        <a:bodyPr/>
        <a:lstStyle/>
        <a:p>
          <a:endParaRPr lang="en-US"/>
        </a:p>
      </dgm:t>
    </dgm:pt>
    <dgm:pt modelId="{3FFEDE21-782E-40CF-95AB-BAC6BFFBA340}">
      <dgm:prSet/>
      <dgm:spPr/>
      <dgm:t>
        <a:bodyPr/>
        <a:lstStyle/>
        <a:p>
          <a:r>
            <a:rPr lang="en-US"/>
            <a:t>Unemployment</a:t>
          </a:r>
        </a:p>
      </dgm:t>
    </dgm:pt>
    <dgm:pt modelId="{3B95A9FB-17BD-4752-A2C0-252D3F5D3D2C}" type="parTrans" cxnId="{5DDD0833-D730-457F-B1F9-DBCA670D7B1B}">
      <dgm:prSet/>
      <dgm:spPr/>
      <dgm:t>
        <a:bodyPr/>
        <a:lstStyle/>
        <a:p>
          <a:endParaRPr lang="en-US"/>
        </a:p>
      </dgm:t>
    </dgm:pt>
    <dgm:pt modelId="{B5E2D7A9-8486-4F1B-9CF1-D4D7F131831A}" type="sibTrans" cxnId="{5DDD0833-D730-457F-B1F9-DBCA670D7B1B}">
      <dgm:prSet/>
      <dgm:spPr/>
      <dgm:t>
        <a:bodyPr/>
        <a:lstStyle/>
        <a:p>
          <a:endParaRPr lang="en-US"/>
        </a:p>
      </dgm:t>
    </dgm:pt>
    <dgm:pt modelId="{8F57B56B-8672-495A-A22F-088DB52C5426}">
      <dgm:prSet/>
      <dgm:spPr/>
      <dgm:t>
        <a:bodyPr/>
        <a:lstStyle/>
        <a:p>
          <a:r>
            <a:rPr lang="en-US"/>
            <a:t>Limited educational opportunities</a:t>
          </a:r>
        </a:p>
      </dgm:t>
    </dgm:pt>
    <dgm:pt modelId="{9D4D277E-7AC8-47D2-8A22-AD3C307FC8DF}" type="parTrans" cxnId="{E2822538-89A7-49FC-9759-44C9EEBDFC5C}">
      <dgm:prSet/>
      <dgm:spPr/>
      <dgm:t>
        <a:bodyPr/>
        <a:lstStyle/>
        <a:p>
          <a:endParaRPr lang="en-US"/>
        </a:p>
      </dgm:t>
    </dgm:pt>
    <dgm:pt modelId="{A074574B-F73C-4CB7-B443-9E44A5D803CC}" type="sibTrans" cxnId="{E2822538-89A7-49FC-9759-44C9EEBDFC5C}">
      <dgm:prSet/>
      <dgm:spPr/>
      <dgm:t>
        <a:bodyPr/>
        <a:lstStyle/>
        <a:p>
          <a:endParaRPr lang="en-US"/>
        </a:p>
      </dgm:t>
    </dgm:pt>
    <dgm:pt modelId="{1812D8F4-8331-4759-8D90-611641132E60}">
      <dgm:prSet/>
      <dgm:spPr/>
      <dgm:t>
        <a:bodyPr/>
        <a:lstStyle/>
        <a:p>
          <a:r>
            <a:rPr lang="en-US"/>
            <a:t>Persecution</a:t>
          </a:r>
        </a:p>
      </dgm:t>
    </dgm:pt>
    <dgm:pt modelId="{36F85523-A8C1-4B6F-B3CC-2181053D1FA5}" type="parTrans" cxnId="{0A11D22D-40FF-433C-A0B0-BF22A78E9508}">
      <dgm:prSet/>
      <dgm:spPr/>
      <dgm:t>
        <a:bodyPr/>
        <a:lstStyle/>
        <a:p>
          <a:endParaRPr lang="en-US"/>
        </a:p>
      </dgm:t>
    </dgm:pt>
    <dgm:pt modelId="{42F41AEB-A23F-43CD-BE24-035C523FAAB1}" type="sibTrans" cxnId="{0A11D22D-40FF-433C-A0B0-BF22A78E9508}">
      <dgm:prSet/>
      <dgm:spPr/>
      <dgm:t>
        <a:bodyPr/>
        <a:lstStyle/>
        <a:p>
          <a:endParaRPr lang="en-US"/>
        </a:p>
      </dgm:t>
    </dgm:pt>
    <dgm:pt modelId="{E3CD4304-C6AB-4E91-9DF1-54D598B41DBE}">
      <dgm:prSet/>
      <dgm:spPr/>
      <dgm:t>
        <a:bodyPr/>
        <a:lstStyle/>
        <a:p>
          <a:r>
            <a:rPr lang="en-US"/>
            <a:t>Crowded conditions</a:t>
          </a:r>
        </a:p>
      </dgm:t>
    </dgm:pt>
    <dgm:pt modelId="{0CD1F36F-701C-4DF7-9E38-8C5EE22E3193}" type="parTrans" cxnId="{962C527B-2637-4511-AA59-70464C83612C}">
      <dgm:prSet/>
      <dgm:spPr/>
      <dgm:t>
        <a:bodyPr/>
        <a:lstStyle/>
        <a:p>
          <a:endParaRPr lang="en-US"/>
        </a:p>
      </dgm:t>
    </dgm:pt>
    <dgm:pt modelId="{54AD33A0-665E-4974-ABEC-ABE170AF7C9B}" type="sibTrans" cxnId="{962C527B-2637-4511-AA59-70464C83612C}">
      <dgm:prSet/>
      <dgm:spPr/>
      <dgm:t>
        <a:bodyPr/>
        <a:lstStyle/>
        <a:p>
          <a:endParaRPr lang="en-US"/>
        </a:p>
      </dgm:t>
    </dgm:pt>
    <dgm:pt modelId="{61819665-6EAC-4C7E-9F44-C12EE6F9C95F}">
      <dgm:prSet/>
      <dgm:spPr/>
      <dgm:t>
        <a:bodyPr/>
        <a:lstStyle/>
        <a:p>
          <a:r>
            <a:rPr lang="en-US"/>
            <a:t>Pull</a:t>
          </a:r>
        </a:p>
      </dgm:t>
    </dgm:pt>
    <dgm:pt modelId="{F0D9D0DF-3DB4-4889-BF07-B583DAE83033}" type="parTrans" cxnId="{3EE3C98C-6A32-4CF6-85EA-C6CABFED84B0}">
      <dgm:prSet/>
      <dgm:spPr/>
      <dgm:t>
        <a:bodyPr/>
        <a:lstStyle/>
        <a:p>
          <a:endParaRPr lang="en-US"/>
        </a:p>
      </dgm:t>
    </dgm:pt>
    <dgm:pt modelId="{8F72EFCA-C7B4-4DE6-9546-E37DFE737C8B}" type="sibTrans" cxnId="{3EE3C98C-6A32-4CF6-85EA-C6CABFED84B0}">
      <dgm:prSet/>
      <dgm:spPr/>
      <dgm:t>
        <a:bodyPr/>
        <a:lstStyle/>
        <a:p>
          <a:endParaRPr lang="en-US"/>
        </a:p>
      </dgm:t>
    </dgm:pt>
    <dgm:pt modelId="{0BF664CE-32D2-4AEE-A386-E96FAE201E1A}">
      <dgm:prSet/>
      <dgm:spPr/>
      <dgm:t>
        <a:bodyPr/>
        <a:lstStyle/>
        <a:p>
          <a:r>
            <a:rPr lang="en-US"/>
            <a:t>Family links</a:t>
          </a:r>
        </a:p>
      </dgm:t>
    </dgm:pt>
    <dgm:pt modelId="{D002AA3B-2418-4F80-8250-819EEFBE25B1}" type="parTrans" cxnId="{27DF6DE2-BB9D-486C-A564-B72FEE814B1E}">
      <dgm:prSet/>
      <dgm:spPr/>
      <dgm:t>
        <a:bodyPr/>
        <a:lstStyle/>
        <a:p>
          <a:endParaRPr lang="en-US"/>
        </a:p>
      </dgm:t>
    </dgm:pt>
    <dgm:pt modelId="{8F3EB41F-A664-42F9-95C0-8105840CDB74}" type="sibTrans" cxnId="{27DF6DE2-BB9D-486C-A564-B72FEE814B1E}">
      <dgm:prSet/>
      <dgm:spPr/>
      <dgm:t>
        <a:bodyPr/>
        <a:lstStyle/>
        <a:p>
          <a:endParaRPr lang="en-US"/>
        </a:p>
      </dgm:t>
    </dgm:pt>
    <dgm:pt modelId="{C1E81466-F7CF-464C-A079-DB982670EC86}">
      <dgm:prSet/>
      <dgm:spPr/>
      <dgm:t>
        <a:bodyPr/>
        <a:lstStyle/>
        <a:p>
          <a:r>
            <a:rPr lang="en-US"/>
            <a:t>Job opportunities</a:t>
          </a:r>
        </a:p>
      </dgm:t>
    </dgm:pt>
    <dgm:pt modelId="{9A4FDA54-AD49-4DB3-B5AC-AA6F6BF4E8E6}" type="parTrans" cxnId="{9D40C6B4-5B15-4F05-B22C-B92C48681608}">
      <dgm:prSet/>
      <dgm:spPr/>
      <dgm:t>
        <a:bodyPr/>
        <a:lstStyle/>
        <a:p>
          <a:endParaRPr lang="en-US"/>
        </a:p>
      </dgm:t>
    </dgm:pt>
    <dgm:pt modelId="{3FB2C155-0AEF-400C-A151-FBE33B58A880}" type="sibTrans" cxnId="{9D40C6B4-5B15-4F05-B22C-B92C48681608}">
      <dgm:prSet/>
      <dgm:spPr/>
      <dgm:t>
        <a:bodyPr/>
        <a:lstStyle/>
        <a:p>
          <a:endParaRPr lang="en-US"/>
        </a:p>
      </dgm:t>
    </dgm:pt>
    <dgm:pt modelId="{7E8BE717-5304-459E-BE0B-50A205B1FDF4}">
      <dgm:prSet/>
      <dgm:spPr/>
      <dgm:t>
        <a:bodyPr/>
        <a:lstStyle/>
        <a:p>
          <a:r>
            <a:rPr lang="en-US"/>
            <a:t>Political/Religious freedom</a:t>
          </a:r>
        </a:p>
      </dgm:t>
    </dgm:pt>
    <dgm:pt modelId="{613BD0D3-569B-4410-9E0F-9329C9A207DB}" type="parTrans" cxnId="{FD882A62-D198-4001-BFE5-FF1B975537AF}">
      <dgm:prSet/>
      <dgm:spPr/>
      <dgm:t>
        <a:bodyPr/>
        <a:lstStyle/>
        <a:p>
          <a:endParaRPr lang="en-US"/>
        </a:p>
      </dgm:t>
    </dgm:pt>
    <dgm:pt modelId="{C4C86ED6-9FCC-4442-A352-F6C2BFAEF81D}" type="sibTrans" cxnId="{FD882A62-D198-4001-BFE5-FF1B975537AF}">
      <dgm:prSet/>
      <dgm:spPr/>
      <dgm:t>
        <a:bodyPr/>
        <a:lstStyle/>
        <a:p>
          <a:endParaRPr lang="en-US"/>
        </a:p>
      </dgm:t>
    </dgm:pt>
    <dgm:pt modelId="{3815AA2C-7BAC-4208-B17D-B7C60035C9C9}">
      <dgm:prSet/>
      <dgm:spPr/>
      <dgm:t>
        <a:bodyPr/>
        <a:lstStyle/>
        <a:p>
          <a:r>
            <a:rPr lang="en-US"/>
            <a:t>Better quality of life</a:t>
          </a:r>
        </a:p>
      </dgm:t>
    </dgm:pt>
    <dgm:pt modelId="{7E666CBF-8ECB-4457-BE23-11E35C640E14}" type="parTrans" cxnId="{D2D0F42C-BF1E-417C-820A-3B09EAEAA774}">
      <dgm:prSet/>
      <dgm:spPr/>
      <dgm:t>
        <a:bodyPr/>
        <a:lstStyle/>
        <a:p>
          <a:endParaRPr lang="en-US"/>
        </a:p>
      </dgm:t>
    </dgm:pt>
    <dgm:pt modelId="{D1A22DF5-FE28-4BC3-B9CA-B9AD7AA6A5DE}" type="sibTrans" cxnId="{D2D0F42C-BF1E-417C-820A-3B09EAEAA774}">
      <dgm:prSet/>
      <dgm:spPr/>
      <dgm:t>
        <a:bodyPr/>
        <a:lstStyle/>
        <a:p>
          <a:endParaRPr lang="en-US"/>
        </a:p>
      </dgm:t>
    </dgm:pt>
    <dgm:pt modelId="{E80B2760-5861-45AF-8BC1-5159D918A468}" type="pres">
      <dgm:prSet presAssocID="{239E1A88-5B6A-4873-9E6A-A7D1F023B63B}" presName="linear" presStyleCnt="0">
        <dgm:presLayoutVars>
          <dgm:dir/>
          <dgm:animLvl val="lvl"/>
          <dgm:resizeHandles val="exact"/>
        </dgm:presLayoutVars>
      </dgm:prSet>
      <dgm:spPr/>
    </dgm:pt>
    <dgm:pt modelId="{54E6FD22-03B2-4343-B021-367CC96CCE7B}" type="pres">
      <dgm:prSet presAssocID="{09FBDB15-94BB-4037-BB5D-8E7D54E52F43}" presName="parentLin" presStyleCnt="0"/>
      <dgm:spPr/>
    </dgm:pt>
    <dgm:pt modelId="{E511B54A-BBD1-41C1-9881-A0C0A982E760}" type="pres">
      <dgm:prSet presAssocID="{09FBDB15-94BB-4037-BB5D-8E7D54E52F43}" presName="parentLeftMargin" presStyleLbl="node1" presStyleIdx="0" presStyleCnt="2"/>
      <dgm:spPr/>
    </dgm:pt>
    <dgm:pt modelId="{52B788E0-A62F-4FD3-9A63-B19AE1B4388D}" type="pres">
      <dgm:prSet presAssocID="{09FBDB15-94BB-4037-BB5D-8E7D54E52F43}" presName="parentText" presStyleLbl="node1" presStyleIdx="0" presStyleCnt="2">
        <dgm:presLayoutVars>
          <dgm:chMax val="0"/>
          <dgm:bulletEnabled val="1"/>
        </dgm:presLayoutVars>
      </dgm:prSet>
      <dgm:spPr/>
    </dgm:pt>
    <dgm:pt modelId="{32DD3A0A-B0C6-44AA-B7A8-24131AE21E89}" type="pres">
      <dgm:prSet presAssocID="{09FBDB15-94BB-4037-BB5D-8E7D54E52F43}" presName="negativeSpace" presStyleCnt="0"/>
      <dgm:spPr/>
    </dgm:pt>
    <dgm:pt modelId="{1A40EFF5-C8F5-40F5-B2DB-3C943A4F0070}" type="pres">
      <dgm:prSet presAssocID="{09FBDB15-94BB-4037-BB5D-8E7D54E52F43}" presName="childText" presStyleLbl="conFgAcc1" presStyleIdx="0" presStyleCnt="2">
        <dgm:presLayoutVars>
          <dgm:bulletEnabled val="1"/>
        </dgm:presLayoutVars>
      </dgm:prSet>
      <dgm:spPr/>
    </dgm:pt>
    <dgm:pt modelId="{B5914746-3424-42EE-9938-AA34CB1195F3}" type="pres">
      <dgm:prSet presAssocID="{14C3EE07-546B-4B81-8C06-507D97F1F631}" presName="spaceBetweenRectangles" presStyleCnt="0"/>
      <dgm:spPr/>
    </dgm:pt>
    <dgm:pt modelId="{21C4400F-BA2B-4211-96A7-519D74D8EFE3}" type="pres">
      <dgm:prSet presAssocID="{61819665-6EAC-4C7E-9F44-C12EE6F9C95F}" presName="parentLin" presStyleCnt="0"/>
      <dgm:spPr/>
    </dgm:pt>
    <dgm:pt modelId="{646C5CC1-FDBC-4CBA-94E4-CC09D53E83ED}" type="pres">
      <dgm:prSet presAssocID="{61819665-6EAC-4C7E-9F44-C12EE6F9C95F}" presName="parentLeftMargin" presStyleLbl="node1" presStyleIdx="0" presStyleCnt="2"/>
      <dgm:spPr/>
    </dgm:pt>
    <dgm:pt modelId="{71AF6764-6F29-481B-886B-40A2D97B7D8A}" type="pres">
      <dgm:prSet presAssocID="{61819665-6EAC-4C7E-9F44-C12EE6F9C95F}" presName="parentText" presStyleLbl="node1" presStyleIdx="1" presStyleCnt="2">
        <dgm:presLayoutVars>
          <dgm:chMax val="0"/>
          <dgm:bulletEnabled val="1"/>
        </dgm:presLayoutVars>
      </dgm:prSet>
      <dgm:spPr/>
    </dgm:pt>
    <dgm:pt modelId="{753E566C-EB76-4967-B39C-7141E47920F3}" type="pres">
      <dgm:prSet presAssocID="{61819665-6EAC-4C7E-9F44-C12EE6F9C95F}" presName="negativeSpace" presStyleCnt="0"/>
      <dgm:spPr/>
    </dgm:pt>
    <dgm:pt modelId="{14CC03B5-7216-4771-9AC8-95B4D7A8D363}" type="pres">
      <dgm:prSet presAssocID="{61819665-6EAC-4C7E-9F44-C12EE6F9C95F}" presName="childText" presStyleLbl="conFgAcc1" presStyleIdx="1" presStyleCnt="2">
        <dgm:presLayoutVars>
          <dgm:bulletEnabled val="1"/>
        </dgm:presLayoutVars>
      </dgm:prSet>
      <dgm:spPr/>
    </dgm:pt>
  </dgm:ptLst>
  <dgm:cxnLst>
    <dgm:cxn modelId="{B7ABC604-27F7-4C5B-9E11-36A2BD8FBFDB}" type="presOf" srcId="{1812D8F4-8331-4759-8D90-611641132E60}" destId="{1A40EFF5-C8F5-40F5-B2DB-3C943A4F0070}" srcOrd="0" destOrd="2" presId="urn:microsoft.com/office/officeart/2005/8/layout/list1"/>
    <dgm:cxn modelId="{C2DC5D28-3776-4FD6-B8E9-5BA10770A94B}" type="presOf" srcId="{239E1A88-5B6A-4873-9E6A-A7D1F023B63B}" destId="{E80B2760-5861-45AF-8BC1-5159D918A468}" srcOrd="0" destOrd="0" presId="urn:microsoft.com/office/officeart/2005/8/layout/list1"/>
    <dgm:cxn modelId="{D2D0F42C-BF1E-417C-820A-3B09EAEAA774}" srcId="{61819665-6EAC-4C7E-9F44-C12EE6F9C95F}" destId="{3815AA2C-7BAC-4208-B17D-B7C60035C9C9}" srcOrd="3" destOrd="0" parTransId="{7E666CBF-8ECB-4457-BE23-11E35C640E14}" sibTransId="{D1A22DF5-FE28-4BC3-B9CA-B9AD7AA6A5DE}"/>
    <dgm:cxn modelId="{0A11D22D-40FF-433C-A0B0-BF22A78E9508}" srcId="{09FBDB15-94BB-4037-BB5D-8E7D54E52F43}" destId="{1812D8F4-8331-4759-8D90-611641132E60}" srcOrd="2" destOrd="0" parTransId="{36F85523-A8C1-4B6F-B3CC-2181053D1FA5}" sibTransId="{42F41AEB-A23F-43CD-BE24-035C523FAAB1}"/>
    <dgm:cxn modelId="{5DDD0833-D730-457F-B1F9-DBCA670D7B1B}" srcId="{09FBDB15-94BB-4037-BB5D-8E7D54E52F43}" destId="{3FFEDE21-782E-40CF-95AB-BAC6BFFBA340}" srcOrd="0" destOrd="0" parTransId="{3B95A9FB-17BD-4752-A2C0-252D3F5D3D2C}" sibTransId="{B5E2D7A9-8486-4F1B-9CF1-D4D7F131831A}"/>
    <dgm:cxn modelId="{1B315033-8A75-4105-841D-7FBA05970C22}" type="presOf" srcId="{7E8BE717-5304-459E-BE0B-50A205B1FDF4}" destId="{14CC03B5-7216-4771-9AC8-95B4D7A8D363}" srcOrd="0" destOrd="2" presId="urn:microsoft.com/office/officeart/2005/8/layout/list1"/>
    <dgm:cxn modelId="{E2822538-89A7-49FC-9759-44C9EEBDFC5C}" srcId="{09FBDB15-94BB-4037-BB5D-8E7D54E52F43}" destId="{8F57B56B-8672-495A-A22F-088DB52C5426}" srcOrd="1" destOrd="0" parTransId="{9D4D277E-7AC8-47D2-8A22-AD3C307FC8DF}" sibTransId="{A074574B-F73C-4CB7-B443-9E44A5D803CC}"/>
    <dgm:cxn modelId="{FD882A62-D198-4001-BFE5-FF1B975537AF}" srcId="{61819665-6EAC-4C7E-9F44-C12EE6F9C95F}" destId="{7E8BE717-5304-459E-BE0B-50A205B1FDF4}" srcOrd="2" destOrd="0" parTransId="{613BD0D3-569B-4410-9E0F-9329C9A207DB}" sibTransId="{C4C86ED6-9FCC-4442-A352-F6C2BFAEF81D}"/>
    <dgm:cxn modelId="{241D3963-2965-48FC-B3B5-70EC93BD08BD}" type="presOf" srcId="{3FFEDE21-782E-40CF-95AB-BAC6BFFBA340}" destId="{1A40EFF5-C8F5-40F5-B2DB-3C943A4F0070}" srcOrd="0" destOrd="0" presId="urn:microsoft.com/office/officeart/2005/8/layout/list1"/>
    <dgm:cxn modelId="{BDB6174A-9DD5-46B6-B58E-B437D655CAEE}" type="presOf" srcId="{3815AA2C-7BAC-4208-B17D-B7C60035C9C9}" destId="{14CC03B5-7216-4771-9AC8-95B4D7A8D363}" srcOrd="0" destOrd="3" presId="urn:microsoft.com/office/officeart/2005/8/layout/list1"/>
    <dgm:cxn modelId="{B0A19F78-1151-4861-B611-36AA7E8B8690}" type="presOf" srcId="{E3CD4304-C6AB-4E91-9DF1-54D598B41DBE}" destId="{1A40EFF5-C8F5-40F5-B2DB-3C943A4F0070}" srcOrd="0" destOrd="3" presId="urn:microsoft.com/office/officeart/2005/8/layout/list1"/>
    <dgm:cxn modelId="{7937F75A-347F-4DF4-8241-A577A6DD703F}" type="presOf" srcId="{0BF664CE-32D2-4AEE-A386-E96FAE201E1A}" destId="{14CC03B5-7216-4771-9AC8-95B4D7A8D363}" srcOrd="0" destOrd="0" presId="urn:microsoft.com/office/officeart/2005/8/layout/list1"/>
    <dgm:cxn modelId="{962C527B-2637-4511-AA59-70464C83612C}" srcId="{09FBDB15-94BB-4037-BB5D-8E7D54E52F43}" destId="{E3CD4304-C6AB-4E91-9DF1-54D598B41DBE}" srcOrd="3" destOrd="0" parTransId="{0CD1F36F-701C-4DF7-9E38-8C5EE22E3193}" sibTransId="{54AD33A0-665E-4974-ABEC-ABE170AF7C9B}"/>
    <dgm:cxn modelId="{3EE3C98C-6A32-4CF6-85EA-C6CABFED84B0}" srcId="{239E1A88-5B6A-4873-9E6A-A7D1F023B63B}" destId="{61819665-6EAC-4C7E-9F44-C12EE6F9C95F}" srcOrd="1" destOrd="0" parTransId="{F0D9D0DF-3DB4-4889-BF07-B583DAE83033}" sibTransId="{8F72EFCA-C7B4-4DE6-9546-E37DFE737C8B}"/>
    <dgm:cxn modelId="{6A7C3996-4A34-4F18-8C77-4EE852FB3E01}" type="presOf" srcId="{8F57B56B-8672-495A-A22F-088DB52C5426}" destId="{1A40EFF5-C8F5-40F5-B2DB-3C943A4F0070}" srcOrd="0" destOrd="1" presId="urn:microsoft.com/office/officeart/2005/8/layout/list1"/>
    <dgm:cxn modelId="{D767849E-572F-4301-84F1-9F9A81F31101}" type="presOf" srcId="{61819665-6EAC-4C7E-9F44-C12EE6F9C95F}" destId="{646C5CC1-FDBC-4CBA-94E4-CC09D53E83ED}" srcOrd="0" destOrd="0" presId="urn:microsoft.com/office/officeart/2005/8/layout/list1"/>
    <dgm:cxn modelId="{EF2533A3-336F-449D-AB3D-9E310A1FFD91}" type="presOf" srcId="{09FBDB15-94BB-4037-BB5D-8E7D54E52F43}" destId="{E511B54A-BBD1-41C1-9881-A0C0A982E760}" srcOrd="0" destOrd="0" presId="urn:microsoft.com/office/officeart/2005/8/layout/list1"/>
    <dgm:cxn modelId="{3C14B2AC-92C1-4E4A-8478-E6BA248B5FD6}" type="presOf" srcId="{09FBDB15-94BB-4037-BB5D-8E7D54E52F43}" destId="{52B788E0-A62F-4FD3-9A63-B19AE1B4388D}" srcOrd="1" destOrd="0" presId="urn:microsoft.com/office/officeart/2005/8/layout/list1"/>
    <dgm:cxn modelId="{9D40C6B4-5B15-4F05-B22C-B92C48681608}" srcId="{61819665-6EAC-4C7E-9F44-C12EE6F9C95F}" destId="{C1E81466-F7CF-464C-A079-DB982670EC86}" srcOrd="1" destOrd="0" parTransId="{9A4FDA54-AD49-4DB3-B5AC-AA6F6BF4E8E6}" sibTransId="{3FB2C155-0AEF-400C-A151-FBE33B58A880}"/>
    <dgm:cxn modelId="{E73AE2C0-CE28-4BE7-9B78-D362E84F374D}" type="presOf" srcId="{61819665-6EAC-4C7E-9F44-C12EE6F9C95F}" destId="{71AF6764-6F29-481B-886B-40A2D97B7D8A}" srcOrd="1" destOrd="0" presId="urn:microsoft.com/office/officeart/2005/8/layout/list1"/>
    <dgm:cxn modelId="{207DFECB-1F46-4072-9CA2-667629FDA96E}" type="presOf" srcId="{C1E81466-F7CF-464C-A079-DB982670EC86}" destId="{14CC03B5-7216-4771-9AC8-95B4D7A8D363}" srcOrd="0" destOrd="1" presId="urn:microsoft.com/office/officeart/2005/8/layout/list1"/>
    <dgm:cxn modelId="{27DF6DE2-BB9D-486C-A564-B72FEE814B1E}" srcId="{61819665-6EAC-4C7E-9F44-C12EE6F9C95F}" destId="{0BF664CE-32D2-4AEE-A386-E96FAE201E1A}" srcOrd="0" destOrd="0" parTransId="{D002AA3B-2418-4F80-8250-819EEFBE25B1}" sibTransId="{8F3EB41F-A664-42F9-95C0-8105840CDB74}"/>
    <dgm:cxn modelId="{38493CF9-F6B7-4A23-A96F-ECB9527B8502}" srcId="{239E1A88-5B6A-4873-9E6A-A7D1F023B63B}" destId="{09FBDB15-94BB-4037-BB5D-8E7D54E52F43}" srcOrd="0" destOrd="0" parTransId="{AEC5EB4C-32F4-433A-BD4D-A59B29353425}" sibTransId="{14C3EE07-546B-4B81-8C06-507D97F1F631}"/>
    <dgm:cxn modelId="{8A3985AE-B8C1-4535-978C-954F5F3B06B4}" type="presParOf" srcId="{E80B2760-5861-45AF-8BC1-5159D918A468}" destId="{54E6FD22-03B2-4343-B021-367CC96CCE7B}" srcOrd="0" destOrd="0" presId="urn:microsoft.com/office/officeart/2005/8/layout/list1"/>
    <dgm:cxn modelId="{19DEBE64-B99A-4DDA-8B70-28E3D362B80D}" type="presParOf" srcId="{54E6FD22-03B2-4343-B021-367CC96CCE7B}" destId="{E511B54A-BBD1-41C1-9881-A0C0A982E760}" srcOrd="0" destOrd="0" presId="urn:microsoft.com/office/officeart/2005/8/layout/list1"/>
    <dgm:cxn modelId="{F7474ACC-10CA-461B-B144-CA2CA2B94E6D}" type="presParOf" srcId="{54E6FD22-03B2-4343-B021-367CC96CCE7B}" destId="{52B788E0-A62F-4FD3-9A63-B19AE1B4388D}" srcOrd="1" destOrd="0" presId="urn:microsoft.com/office/officeart/2005/8/layout/list1"/>
    <dgm:cxn modelId="{D623F8AD-AABD-4627-93D8-EBE84F961805}" type="presParOf" srcId="{E80B2760-5861-45AF-8BC1-5159D918A468}" destId="{32DD3A0A-B0C6-44AA-B7A8-24131AE21E89}" srcOrd="1" destOrd="0" presId="urn:microsoft.com/office/officeart/2005/8/layout/list1"/>
    <dgm:cxn modelId="{3F05937C-B519-4E43-84FF-351B7F1097ED}" type="presParOf" srcId="{E80B2760-5861-45AF-8BC1-5159D918A468}" destId="{1A40EFF5-C8F5-40F5-B2DB-3C943A4F0070}" srcOrd="2" destOrd="0" presId="urn:microsoft.com/office/officeart/2005/8/layout/list1"/>
    <dgm:cxn modelId="{125EED24-0909-4D6B-948E-6C8993B5537B}" type="presParOf" srcId="{E80B2760-5861-45AF-8BC1-5159D918A468}" destId="{B5914746-3424-42EE-9938-AA34CB1195F3}" srcOrd="3" destOrd="0" presId="urn:microsoft.com/office/officeart/2005/8/layout/list1"/>
    <dgm:cxn modelId="{9F60F2E7-F857-4878-BE78-A19873EE17DC}" type="presParOf" srcId="{E80B2760-5861-45AF-8BC1-5159D918A468}" destId="{21C4400F-BA2B-4211-96A7-519D74D8EFE3}" srcOrd="4" destOrd="0" presId="urn:microsoft.com/office/officeart/2005/8/layout/list1"/>
    <dgm:cxn modelId="{17B9E69F-7F1E-452A-8568-6481EBDD949A}" type="presParOf" srcId="{21C4400F-BA2B-4211-96A7-519D74D8EFE3}" destId="{646C5CC1-FDBC-4CBA-94E4-CC09D53E83ED}" srcOrd="0" destOrd="0" presId="urn:microsoft.com/office/officeart/2005/8/layout/list1"/>
    <dgm:cxn modelId="{37891A20-EE69-41B9-9BAD-A8548342D25E}" type="presParOf" srcId="{21C4400F-BA2B-4211-96A7-519D74D8EFE3}" destId="{71AF6764-6F29-481B-886B-40A2D97B7D8A}" srcOrd="1" destOrd="0" presId="urn:microsoft.com/office/officeart/2005/8/layout/list1"/>
    <dgm:cxn modelId="{1495437A-67A5-49EA-8A60-0563B88D59EC}" type="presParOf" srcId="{E80B2760-5861-45AF-8BC1-5159D918A468}" destId="{753E566C-EB76-4967-B39C-7141E47920F3}" srcOrd="5" destOrd="0" presId="urn:microsoft.com/office/officeart/2005/8/layout/list1"/>
    <dgm:cxn modelId="{4D9BC759-7E55-4B5B-ADD4-EF1DEF17BE9C}" type="presParOf" srcId="{E80B2760-5861-45AF-8BC1-5159D918A468}" destId="{14CC03B5-7216-4771-9AC8-95B4D7A8D36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0EFF5-C8F5-40F5-B2DB-3C943A4F0070}">
      <dsp:nvSpPr>
        <dsp:cNvPr id="0" name=""/>
        <dsp:cNvSpPr/>
      </dsp:nvSpPr>
      <dsp:spPr>
        <a:xfrm>
          <a:off x="0" y="293859"/>
          <a:ext cx="4944151" cy="155295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3721" tIns="354076" rIns="383721"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Unemployment</a:t>
          </a:r>
        </a:p>
        <a:p>
          <a:pPr marL="171450" lvl="1" indent="-171450" algn="l" defTabSz="755650">
            <a:lnSpc>
              <a:spcPct val="90000"/>
            </a:lnSpc>
            <a:spcBef>
              <a:spcPct val="0"/>
            </a:spcBef>
            <a:spcAft>
              <a:spcPct val="15000"/>
            </a:spcAft>
            <a:buChar char="•"/>
          </a:pPr>
          <a:r>
            <a:rPr lang="en-US" sz="1700" kern="1200"/>
            <a:t>Limited educational opportunities</a:t>
          </a:r>
        </a:p>
        <a:p>
          <a:pPr marL="171450" lvl="1" indent="-171450" algn="l" defTabSz="755650">
            <a:lnSpc>
              <a:spcPct val="90000"/>
            </a:lnSpc>
            <a:spcBef>
              <a:spcPct val="0"/>
            </a:spcBef>
            <a:spcAft>
              <a:spcPct val="15000"/>
            </a:spcAft>
            <a:buChar char="•"/>
          </a:pPr>
          <a:r>
            <a:rPr lang="en-US" sz="1700" kern="1200"/>
            <a:t>Persecution</a:t>
          </a:r>
        </a:p>
        <a:p>
          <a:pPr marL="171450" lvl="1" indent="-171450" algn="l" defTabSz="755650">
            <a:lnSpc>
              <a:spcPct val="90000"/>
            </a:lnSpc>
            <a:spcBef>
              <a:spcPct val="0"/>
            </a:spcBef>
            <a:spcAft>
              <a:spcPct val="15000"/>
            </a:spcAft>
            <a:buChar char="•"/>
          </a:pPr>
          <a:r>
            <a:rPr lang="en-US" sz="1700" kern="1200"/>
            <a:t>Crowded conditions</a:t>
          </a:r>
        </a:p>
      </dsp:txBody>
      <dsp:txXfrm>
        <a:off x="0" y="293859"/>
        <a:ext cx="4944151" cy="1552950"/>
      </dsp:txXfrm>
    </dsp:sp>
    <dsp:sp modelId="{52B788E0-A62F-4FD3-9A63-B19AE1B4388D}">
      <dsp:nvSpPr>
        <dsp:cNvPr id="0" name=""/>
        <dsp:cNvSpPr/>
      </dsp:nvSpPr>
      <dsp:spPr>
        <a:xfrm>
          <a:off x="247207" y="42939"/>
          <a:ext cx="3460905" cy="5018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0814" tIns="0" rIns="130814" bIns="0" numCol="1" spcCol="1270" anchor="ctr" anchorCtr="0">
          <a:noAutofit/>
        </a:bodyPr>
        <a:lstStyle/>
        <a:p>
          <a:pPr marL="0" lvl="0" indent="0" algn="l" defTabSz="755650">
            <a:lnSpc>
              <a:spcPct val="90000"/>
            </a:lnSpc>
            <a:spcBef>
              <a:spcPct val="0"/>
            </a:spcBef>
            <a:spcAft>
              <a:spcPct val="35000"/>
            </a:spcAft>
            <a:buNone/>
          </a:pPr>
          <a:r>
            <a:rPr lang="en-US" sz="1700" kern="1200"/>
            <a:t>Push</a:t>
          </a:r>
        </a:p>
      </dsp:txBody>
      <dsp:txXfrm>
        <a:off x="271705" y="67437"/>
        <a:ext cx="3411909" cy="452844"/>
      </dsp:txXfrm>
    </dsp:sp>
    <dsp:sp modelId="{14CC03B5-7216-4771-9AC8-95B4D7A8D363}">
      <dsp:nvSpPr>
        <dsp:cNvPr id="0" name=""/>
        <dsp:cNvSpPr/>
      </dsp:nvSpPr>
      <dsp:spPr>
        <a:xfrm>
          <a:off x="0" y="2189529"/>
          <a:ext cx="4944151" cy="1552950"/>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3721" tIns="354076" rIns="383721"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Family links</a:t>
          </a:r>
        </a:p>
        <a:p>
          <a:pPr marL="171450" lvl="1" indent="-171450" algn="l" defTabSz="755650">
            <a:lnSpc>
              <a:spcPct val="90000"/>
            </a:lnSpc>
            <a:spcBef>
              <a:spcPct val="0"/>
            </a:spcBef>
            <a:spcAft>
              <a:spcPct val="15000"/>
            </a:spcAft>
            <a:buChar char="•"/>
          </a:pPr>
          <a:r>
            <a:rPr lang="en-US" sz="1700" kern="1200"/>
            <a:t>Job opportunities</a:t>
          </a:r>
        </a:p>
        <a:p>
          <a:pPr marL="171450" lvl="1" indent="-171450" algn="l" defTabSz="755650">
            <a:lnSpc>
              <a:spcPct val="90000"/>
            </a:lnSpc>
            <a:spcBef>
              <a:spcPct val="0"/>
            </a:spcBef>
            <a:spcAft>
              <a:spcPct val="15000"/>
            </a:spcAft>
            <a:buChar char="•"/>
          </a:pPr>
          <a:r>
            <a:rPr lang="en-US" sz="1700" kern="1200"/>
            <a:t>Political/Religious freedom</a:t>
          </a:r>
        </a:p>
        <a:p>
          <a:pPr marL="171450" lvl="1" indent="-171450" algn="l" defTabSz="755650">
            <a:lnSpc>
              <a:spcPct val="90000"/>
            </a:lnSpc>
            <a:spcBef>
              <a:spcPct val="0"/>
            </a:spcBef>
            <a:spcAft>
              <a:spcPct val="15000"/>
            </a:spcAft>
            <a:buChar char="•"/>
          </a:pPr>
          <a:r>
            <a:rPr lang="en-US" sz="1700" kern="1200"/>
            <a:t>Better quality of life</a:t>
          </a:r>
        </a:p>
      </dsp:txBody>
      <dsp:txXfrm>
        <a:off x="0" y="2189529"/>
        <a:ext cx="4944151" cy="1552950"/>
      </dsp:txXfrm>
    </dsp:sp>
    <dsp:sp modelId="{71AF6764-6F29-481B-886B-40A2D97B7D8A}">
      <dsp:nvSpPr>
        <dsp:cNvPr id="0" name=""/>
        <dsp:cNvSpPr/>
      </dsp:nvSpPr>
      <dsp:spPr>
        <a:xfrm>
          <a:off x="247207" y="1938609"/>
          <a:ext cx="3460905" cy="50184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0814" tIns="0" rIns="130814" bIns="0" numCol="1" spcCol="1270" anchor="ctr" anchorCtr="0">
          <a:noAutofit/>
        </a:bodyPr>
        <a:lstStyle/>
        <a:p>
          <a:pPr marL="0" lvl="0" indent="0" algn="l" defTabSz="755650">
            <a:lnSpc>
              <a:spcPct val="90000"/>
            </a:lnSpc>
            <a:spcBef>
              <a:spcPct val="0"/>
            </a:spcBef>
            <a:spcAft>
              <a:spcPct val="35000"/>
            </a:spcAft>
            <a:buNone/>
          </a:pPr>
          <a:r>
            <a:rPr lang="en-US" sz="1700" kern="1200"/>
            <a:t>Pull</a:t>
          </a:r>
        </a:p>
      </dsp:txBody>
      <dsp:txXfrm>
        <a:off x="271705" y="1963107"/>
        <a:ext cx="3411909"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E2518-49B6-42B6-B91E-443C194A3307}" type="datetimeFigureOut">
              <a:t>6/3/2022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5DAC34-05FE-486E-80A7-FC556724B210}" type="slidenum">
              <a:t>‹#›</a:t>
            </a:fld>
            <a:endParaRPr lang="en-US"/>
          </a:p>
        </p:txBody>
      </p:sp>
    </p:spTree>
    <p:extLst>
      <p:ext uri="{BB962C8B-B14F-4D97-AF65-F5344CB8AC3E}">
        <p14:creationId xmlns:p14="http://schemas.microsoft.com/office/powerpoint/2010/main" val="423963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pPr>
            <a:r>
              <a:rPr lang="en"/>
              <a:t>Amea:  Impact of trauma via colonization. Think about the territory you are on.</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995DAC34-05FE-486E-80A7-FC556724B210}" type="slidenum">
              <a:t>2</a:t>
            </a:fld>
            <a:endParaRPr lang="en-US"/>
          </a:p>
        </p:txBody>
      </p:sp>
    </p:spTree>
    <p:extLst>
      <p:ext uri="{BB962C8B-B14F-4D97-AF65-F5344CB8AC3E}">
        <p14:creationId xmlns:p14="http://schemas.microsoft.com/office/powerpoint/2010/main" val="132575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fa09a5bf0_1_273:notes"/>
          <p:cNvSpPr txBox="1">
            <a:spLocks noGrp="1"/>
          </p:cNvSpPr>
          <p:nvPr>
            <p:ph type="body" idx="1"/>
          </p:nvPr>
        </p:nvSpPr>
        <p:spPr>
          <a:xfrm>
            <a:off x="685778" y="4343399"/>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Jennifer</a:t>
            </a:r>
            <a:endParaRPr/>
          </a:p>
        </p:txBody>
      </p:sp>
      <p:sp>
        <p:nvSpPr>
          <p:cNvPr id="144" name="Google Shape;144;g12fa09a5bf0_1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2fa09a5bf0_1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2fa09a5bf0_1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2ec1573a5a_1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2ec1573a5a_1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hyperlink" Target="https://simple.wikipedia.org/wiki/Provinces_and_territories_of_Canada"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w.edcan.ca/articles/teacher-self-care/" TargetMode="External"/><Relationship Id="rId3" Type="http://schemas.openxmlformats.org/officeDocument/2006/relationships/hyperlink" Target="https://bit.ly/3sXbW9W" TargetMode="External"/><Relationship Id="rId7" Type="http://schemas.openxmlformats.org/officeDocument/2006/relationships/hyperlink" Target="https://selfcare.ca/" TargetMode="External"/><Relationship Id="rId2" Type="http://schemas.openxmlformats.org/officeDocument/2006/relationships/hyperlink" Target="https://the-harvard-edcast.simplecast.com/episodes/how-we-can-better-support-%20refugees-in-education" TargetMode="External"/><Relationship Id="rId1" Type="http://schemas.openxmlformats.org/officeDocument/2006/relationships/slideLayout" Target="../slideLayouts/slideLayout2.xml"/><Relationship Id="rId6" Type="http://schemas.openxmlformats.org/officeDocument/2006/relationships/hyperlink" Target="https://proqol.org/self-care-tools-1" TargetMode="External"/><Relationship Id="rId5" Type="http://schemas.openxmlformats.org/officeDocument/2006/relationships/hyperlink" Target="https://cmascanada.ca/wp-content/uploads/2016/09/1467063427_01_beyond_trauma_complete_1.pdf" TargetMode="External"/><Relationship Id="rId4" Type="http://schemas.openxmlformats.org/officeDocument/2006/relationships/hyperlink" Target="https://files.institutesi.org/together_we_can_report_2021.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contact.teslontario.org/migration-trauma/" TargetMode="External"/><Relationship Id="rId2" Type="http://schemas.openxmlformats.org/officeDocument/2006/relationships/hyperlink" Target="https://globalaccess.bowvalleycollege.ca/sites/%20default/files%20/%208.5x11-Newsletter-Nov2020-VOL1.pdf" TargetMode="External"/><Relationship Id="rId1" Type="http://schemas.openxmlformats.org/officeDocument/2006/relationships/slideLayout" Target="../slideLayouts/slideLayout2.xml"/><Relationship Id="rId6" Type="http://schemas.openxmlformats.org/officeDocument/2006/relationships/hyperlink" Target="https://proqol.org/compassion-satisfaction" TargetMode="External"/><Relationship Id="rId5" Type="http://schemas.openxmlformats.org/officeDocument/2006/relationships/hyperlink" Target="https://globalaccess.bowvalleycollege.ca/our-research/applied-research-projects/vicarious-trauma-classroom" TargetMode="External"/><Relationship Id="rId4" Type="http://schemas.openxmlformats.org/officeDocument/2006/relationships/hyperlink" Target="https://cmascanada.ca/"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jennifer.allore@ontariotechu.net" TargetMode="External"/><Relationship Id="rId7" Type="http://schemas.openxmlformats.org/officeDocument/2006/relationships/hyperlink" Target="mailto:Jia.Li@ontariotechu.ca" TargetMode="Externa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hyperlink" Target="mailto:kcrossman@bowvalleycollege.ca" TargetMode="External"/><Relationship Id="rId5" Type="http://schemas.openxmlformats.org/officeDocument/2006/relationships/hyperlink" Target="mailto:Amea.Wilbur@ufv.ca" TargetMode="External"/><Relationship Id="rId4" Type="http://schemas.openxmlformats.org/officeDocument/2006/relationships/hyperlink" Target="mailto:allyson.eamer@ontariotechu.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padlet.com/allyson_eamer/1nas63uvz8u07nvv"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thepiratescove.us/2018/10/23/how-big-is-the-migrant-caravan-this-bi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376363"/>
            <a:ext cx="9144000" cy="2521594"/>
          </a:xfrm>
        </p:spPr>
        <p:txBody>
          <a:bodyPr>
            <a:normAutofit/>
          </a:bodyPr>
          <a:lstStyle/>
          <a:p>
            <a:r>
              <a:rPr lang="en-US" sz="7000">
                <a:cs typeface="Calibri Light"/>
              </a:rPr>
              <a:t>Teacher Well-Being</a:t>
            </a:r>
            <a:endParaRPr lang="en-US" sz="7000"/>
          </a:p>
        </p:txBody>
      </p:sp>
      <p:sp>
        <p:nvSpPr>
          <p:cNvPr id="3" name="Subtitle 2"/>
          <p:cNvSpPr>
            <a:spLocks noGrp="1"/>
          </p:cNvSpPr>
          <p:nvPr>
            <p:ph type="subTitle" idx="1"/>
          </p:nvPr>
        </p:nvSpPr>
        <p:spPr>
          <a:xfrm>
            <a:off x="1524000" y="4617728"/>
            <a:ext cx="9144000" cy="944339"/>
          </a:xfrm>
        </p:spPr>
        <p:txBody>
          <a:bodyPr vert="horz" lIns="91440" tIns="45720" rIns="91440" bIns="45720" rtlCol="0">
            <a:normAutofit/>
          </a:bodyPr>
          <a:lstStyle/>
          <a:p>
            <a:r>
              <a:rPr lang="en-US">
                <a:cs typeface="Calibri"/>
              </a:rPr>
              <a:t>Impacts of Teaching Students Living with Trauma</a:t>
            </a:r>
            <a:endParaRPr lang="en-US"/>
          </a:p>
        </p:txBody>
      </p:sp>
      <p:cxnSp>
        <p:nvCxnSpPr>
          <p:cNvPr id="14" name="Straight Connector 13">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4479276"/>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0658-4C48-BA2B-8721-211E177EE94E}"/>
              </a:ext>
            </a:extLst>
          </p:cNvPr>
          <p:cNvSpPr>
            <a:spLocks noGrp="1"/>
          </p:cNvSpPr>
          <p:nvPr>
            <p:ph type="title"/>
          </p:nvPr>
        </p:nvSpPr>
        <p:spPr>
          <a:xfrm>
            <a:off x="648929" y="629266"/>
            <a:ext cx="4944152" cy="1622321"/>
          </a:xfrm>
        </p:spPr>
        <p:txBody>
          <a:bodyPr vert="horz" lIns="91440" tIns="45720" rIns="91440" bIns="45720" rtlCol="0" anchor="ctr">
            <a:normAutofit/>
          </a:bodyPr>
          <a:lstStyle/>
          <a:p>
            <a:r>
              <a:rPr lang="en-US" sz="3700" kern="1200">
                <a:solidFill>
                  <a:schemeClr val="tx1"/>
                </a:solidFill>
                <a:latin typeface="+mj-lt"/>
                <a:ea typeface="+mj-ea"/>
                <a:cs typeface="+mj-cs"/>
              </a:rPr>
              <a:t>Migration and Mental Health Challenges:</a:t>
            </a:r>
            <a:br>
              <a:rPr lang="en-US" sz="3700" kern="1200">
                <a:solidFill>
                  <a:schemeClr val="tx1"/>
                </a:solidFill>
                <a:latin typeface="+mj-lt"/>
                <a:ea typeface="+mj-ea"/>
                <a:cs typeface="+mj-cs"/>
              </a:rPr>
            </a:br>
            <a:r>
              <a:rPr lang="en-US" sz="3700" kern="1200">
                <a:solidFill>
                  <a:schemeClr val="tx1"/>
                </a:solidFill>
                <a:latin typeface="+mj-lt"/>
                <a:ea typeface="+mj-ea"/>
                <a:cs typeface="+mj-cs"/>
              </a:rPr>
              <a:t>Push and Pull Factors</a:t>
            </a:r>
          </a:p>
        </p:txBody>
      </p:sp>
      <p:sp>
        <p:nvSpPr>
          <p:cNvPr id="14" name="Google Shape;127;p22">
            <a:extLst>
              <a:ext uri="{FF2B5EF4-FFF2-40B4-BE49-F238E27FC236}">
                <a16:creationId xmlns:a16="http://schemas.microsoft.com/office/drawing/2014/main" id="{28C6D811-3E24-6950-D05C-8CCF88DC82E2}"/>
              </a:ext>
            </a:extLst>
          </p:cNvPr>
          <p:cNvSpPr txBox="1"/>
          <p:nvPr/>
        </p:nvSpPr>
        <p:spPr>
          <a:xfrm>
            <a:off x="8138077" y="6319131"/>
            <a:ext cx="5118000" cy="3849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0" algn="l" rtl="0">
              <a:lnSpc>
                <a:spcPct val="115000"/>
              </a:lnSpc>
              <a:spcBef>
                <a:spcPts val="1200"/>
              </a:spcBef>
              <a:spcAft>
                <a:spcPts val="1200"/>
              </a:spcAft>
              <a:buNone/>
            </a:pPr>
            <a:r>
              <a:rPr lang="en" sz="1300">
                <a:solidFill>
                  <a:schemeClr val="dk1"/>
                </a:solidFill>
                <a:latin typeface="Times New Roman"/>
                <a:ea typeface="Times New Roman"/>
                <a:cs typeface="Times New Roman"/>
                <a:sym typeface="Times New Roman"/>
              </a:rPr>
              <a:t>Eamer,</a:t>
            </a:r>
            <a:r>
              <a:rPr lang="en" sz="1300" b="1">
                <a:solidFill>
                  <a:schemeClr val="dk1"/>
                </a:solidFill>
                <a:latin typeface="Times New Roman"/>
                <a:ea typeface="Times New Roman"/>
                <a:cs typeface="Times New Roman"/>
                <a:sym typeface="Times New Roman"/>
              </a:rPr>
              <a:t> </a:t>
            </a:r>
            <a:r>
              <a:rPr lang="en" sz="1300">
                <a:solidFill>
                  <a:schemeClr val="dk1"/>
                </a:solidFill>
                <a:latin typeface="Times New Roman"/>
                <a:ea typeface="Times New Roman"/>
                <a:cs typeface="Times New Roman"/>
                <a:sym typeface="Times New Roman"/>
              </a:rPr>
              <a:t>A., Fernando, S. &amp; King, A. (2017)</a:t>
            </a:r>
            <a:endParaRPr/>
          </a:p>
        </p:txBody>
      </p:sp>
      <p:sp>
        <p:nvSpPr>
          <p:cNvPr id="19" name="Rectangle 18">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A8C7D8A0-9CF6-025B-A257-09D9225AC4CA}"/>
              </a:ext>
            </a:extLst>
          </p:cNvPr>
          <p:cNvGraphicFramePr>
            <a:graphicFrameLocks noGrp="1"/>
          </p:cNvGraphicFramePr>
          <p:nvPr>
            <p:ph idx="1"/>
            <p:extLst>
              <p:ext uri="{D42A27DB-BD31-4B8C-83A1-F6EECF244321}">
                <p14:modId xmlns:p14="http://schemas.microsoft.com/office/powerpoint/2010/main" val="2246331064"/>
              </p:ext>
            </p:extLst>
          </p:nvPr>
        </p:nvGraphicFramePr>
        <p:xfrm>
          <a:off x="648930" y="2438400"/>
          <a:ext cx="4944151" cy="3785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Picture 17">
            <a:extLst>
              <a:ext uri="{FF2B5EF4-FFF2-40B4-BE49-F238E27FC236}">
                <a16:creationId xmlns:a16="http://schemas.microsoft.com/office/drawing/2014/main" id="{C14ACD91-E675-935C-8CD4-02C811C0AC92}"/>
              </a:ext>
            </a:extLst>
          </p:cNvPr>
          <p:cNvPicPr>
            <a:picLocks noChangeAspect="1"/>
          </p:cNvPicPr>
          <p:nvPr/>
        </p:nvPicPr>
        <p:blipFill>
          <a:blip r:embed="rId7"/>
          <a:stretch>
            <a:fillRect/>
          </a:stretch>
        </p:blipFill>
        <p:spPr>
          <a:xfrm>
            <a:off x="6580554" y="4254878"/>
            <a:ext cx="3886200" cy="2060552"/>
          </a:xfrm>
          <a:prstGeom prst="rect">
            <a:avLst/>
          </a:prstGeom>
        </p:spPr>
      </p:pic>
      <p:pic>
        <p:nvPicPr>
          <p:cNvPr id="25" name="Picture 25" descr="Graphical user interface, website&#10;&#10;Description automatically generated">
            <a:extLst>
              <a:ext uri="{FF2B5EF4-FFF2-40B4-BE49-F238E27FC236}">
                <a16:creationId xmlns:a16="http://schemas.microsoft.com/office/drawing/2014/main" id="{45F46981-1EF3-EEA8-0B1B-17345C075F68}"/>
              </a:ext>
            </a:extLst>
          </p:cNvPr>
          <p:cNvPicPr>
            <a:picLocks noChangeAspect="1"/>
          </p:cNvPicPr>
          <p:nvPr/>
        </p:nvPicPr>
        <p:blipFill>
          <a:blip r:embed="rId8"/>
          <a:stretch>
            <a:fillRect/>
          </a:stretch>
        </p:blipFill>
        <p:spPr>
          <a:xfrm rot="-660000">
            <a:off x="8077505" y="1534872"/>
            <a:ext cx="2899507" cy="2462174"/>
          </a:xfrm>
          <a:prstGeom prst="rect">
            <a:avLst/>
          </a:prstGeom>
        </p:spPr>
      </p:pic>
    </p:spTree>
    <p:extLst>
      <p:ext uri="{BB962C8B-B14F-4D97-AF65-F5344CB8AC3E}">
        <p14:creationId xmlns:p14="http://schemas.microsoft.com/office/powerpoint/2010/main" val="1655510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ABE88-9DA3-636B-4C3A-8B3C0BC4524D}"/>
              </a:ext>
            </a:extLst>
          </p:cNvPr>
          <p:cNvSpPr>
            <a:spLocks noGrp="1"/>
          </p:cNvSpPr>
          <p:nvPr>
            <p:ph type="title"/>
          </p:nvPr>
        </p:nvSpPr>
        <p:spPr>
          <a:xfrm>
            <a:off x="648929" y="629266"/>
            <a:ext cx="3505495" cy="1622321"/>
          </a:xfrm>
        </p:spPr>
        <p:txBody>
          <a:bodyPr>
            <a:normAutofit/>
          </a:bodyPr>
          <a:lstStyle/>
          <a:p>
            <a:r>
              <a:rPr lang="en-US">
                <a:cs typeface="Calibri Light"/>
              </a:rPr>
              <a:t>Canada</a:t>
            </a:r>
            <a:endParaRPr lang="en-US"/>
          </a:p>
        </p:txBody>
      </p:sp>
      <p:sp>
        <p:nvSpPr>
          <p:cNvPr id="3" name="Content Placeholder 2">
            <a:extLst>
              <a:ext uri="{FF2B5EF4-FFF2-40B4-BE49-F238E27FC236}">
                <a16:creationId xmlns:a16="http://schemas.microsoft.com/office/drawing/2014/main" id="{65460CEC-F95A-28A4-8DB0-3674D0864E13}"/>
              </a:ext>
            </a:extLst>
          </p:cNvPr>
          <p:cNvSpPr>
            <a:spLocks noGrp="1"/>
          </p:cNvSpPr>
          <p:nvPr>
            <p:ph idx="1"/>
          </p:nvPr>
        </p:nvSpPr>
        <p:spPr>
          <a:xfrm>
            <a:off x="648931" y="2438400"/>
            <a:ext cx="3505494" cy="3785419"/>
          </a:xfrm>
        </p:spPr>
        <p:txBody>
          <a:bodyPr vert="horz" lIns="91440" tIns="45720" rIns="91440" bIns="45720" rtlCol="0">
            <a:normAutofit/>
          </a:bodyPr>
          <a:lstStyle/>
          <a:p>
            <a:r>
              <a:rPr lang="en-US" sz="2000">
                <a:cs typeface="Calibri"/>
              </a:rPr>
              <a:t>Accepts over 300,000 immigrants annually</a:t>
            </a:r>
          </a:p>
          <a:p>
            <a:r>
              <a:rPr lang="en-US" sz="2000">
                <a:cs typeface="Calibri"/>
              </a:rPr>
              <a:t>Our "First Tier" cities (Toronto, Vancouver, Montreal) attract 72.6% of the newly arrived immigrants</a:t>
            </a:r>
          </a:p>
          <a:p>
            <a:r>
              <a:rPr lang="en-US" sz="2000">
                <a:cs typeface="Calibri"/>
              </a:rPr>
              <a:t>Immigrants from East Asia, Southeast Asia, and Central Asia generally prefer to reside in first-tier cities</a:t>
            </a:r>
          </a:p>
        </p:txBody>
      </p:sp>
      <p:sp>
        <p:nvSpPr>
          <p:cNvPr id="17"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Map&#10;&#10;Description automatically generated">
            <a:extLst>
              <a:ext uri="{FF2B5EF4-FFF2-40B4-BE49-F238E27FC236}">
                <a16:creationId xmlns:a16="http://schemas.microsoft.com/office/drawing/2014/main" id="{9B633231-5051-05F6-6EB6-1615F5587AE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05862" y="824016"/>
            <a:ext cx="6019331" cy="5206721"/>
          </a:xfrm>
          <a:prstGeom prst="rect">
            <a:avLst/>
          </a:prstGeom>
          <a:effectLst/>
        </p:spPr>
      </p:pic>
      <p:sp>
        <p:nvSpPr>
          <p:cNvPr id="4" name="TextBox 3">
            <a:extLst>
              <a:ext uri="{FF2B5EF4-FFF2-40B4-BE49-F238E27FC236}">
                <a16:creationId xmlns:a16="http://schemas.microsoft.com/office/drawing/2014/main" id="{59B8BDE1-9AC4-3709-BFA5-FEC937DA9DF8}"/>
              </a:ext>
            </a:extLst>
          </p:cNvPr>
          <p:cNvSpPr txBox="1"/>
          <p:nvPr/>
        </p:nvSpPr>
        <p:spPr>
          <a:xfrm>
            <a:off x="9413631" y="636563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a:t>Williams, A. et al (2015)</a:t>
            </a:r>
          </a:p>
        </p:txBody>
      </p:sp>
    </p:spTree>
    <p:extLst>
      <p:ext uri="{BB962C8B-B14F-4D97-AF65-F5344CB8AC3E}">
        <p14:creationId xmlns:p14="http://schemas.microsoft.com/office/powerpoint/2010/main" val="513632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C095F-3113-830F-A466-2DC53352CF00}"/>
              </a:ext>
            </a:extLst>
          </p:cNvPr>
          <p:cNvSpPr>
            <a:spLocks noGrp="1"/>
          </p:cNvSpPr>
          <p:nvPr>
            <p:ph type="title"/>
          </p:nvPr>
        </p:nvSpPr>
        <p:spPr/>
        <p:txBody>
          <a:bodyPr/>
          <a:lstStyle/>
          <a:p>
            <a:r>
              <a:rPr lang="en-US">
                <a:cs typeface="Calibri Light"/>
              </a:rPr>
              <a:t>Even under the best circumstances, there are stresses</a:t>
            </a:r>
            <a:endParaRPr lang="en-US"/>
          </a:p>
        </p:txBody>
      </p:sp>
      <p:pic>
        <p:nvPicPr>
          <p:cNvPr id="4" name="Picture 4" descr="Graphical user interface, application&#10;&#10;Description automatically generated">
            <a:extLst>
              <a:ext uri="{FF2B5EF4-FFF2-40B4-BE49-F238E27FC236}">
                <a16:creationId xmlns:a16="http://schemas.microsoft.com/office/drawing/2014/main" id="{6728CB6B-B172-95AC-90D0-595FAD69D132}"/>
              </a:ext>
            </a:extLst>
          </p:cNvPr>
          <p:cNvPicPr>
            <a:picLocks noGrp="1" noChangeAspect="1"/>
          </p:cNvPicPr>
          <p:nvPr>
            <p:ph idx="1"/>
          </p:nvPr>
        </p:nvPicPr>
        <p:blipFill>
          <a:blip r:embed="rId2"/>
          <a:stretch>
            <a:fillRect/>
          </a:stretch>
        </p:blipFill>
        <p:spPr>
          <a:xfrm>
            <a:off x="1671637" y="2005806"/>
            <a:ext cx="8848725" cy="3990975"/>
          </a:xfrm>
        </p:spPr>
      </p:pic>
      <p:sp>
        <p:nvSpPr>
          <p:cNvPr id="5" name="Google Shape;141;p24">
            <a:extLst>
              <a:ext uri="{FF2B5EF4-FFF2-40B4-BE49-F238E27FC236}">
                <a16:creationId xmlns:a16="http://schemas.microsoft.com/office/drawing/2014/main" id="{01CC599F-FCB8-74EB-8021-644557C47B3E}"/>
              </a:ext>
            </a:extLst>
          </p:cNvPr>
          <p:cNvSpPr txBox="1"/>
          <p:nvPr/>
        </p:nvSpPr>
        <p:spPr>
          <a:xfrm>
            <a:off x="8647358" y="6470942"/>
            <a:ext cx="3846900" cy="72247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0" algn="l" rtl="0">
              <a:lnSpc>
                <a:spcPct val="115000"/>
              </a:lnSpc>
              <a:spcBef>
                <a:spcPts val="1200"/>
              </a:spcBef>
              <a:spcAft>
                <a:spcPts val="1200"/>
              </a:spcAft>
              <a:buNone/>
            </a:pPr>
            <a:r>
              <a:rPr lang="en" sz="1300">
                <a:solidFill>
                  <a:schemeClr val="dk1"/>
                </a:solidFill>
                <a:latin typeface="Calibri"/>
                <a:ea typeface="Times New Roman"/>
                <a:cs typeface="Times New Roman"/>
                <a:sym typeface="Times New Roman"/>
              </a:rPr>
              <a:t>Eamer,</a:t>
            </a:r>
            <a:r>
              <a:rPr lang="en" sz="1300" b="1">
                <a:solidFill>
                  <a:schemeClr val="dk1"/>
                </a:solidFill>
                <a:latin typeface="Calibri"/>
                <a:ea typeface="Times New Roman"/>
                <a:cs typeface="Times New Roman"/>
                <a:sym typeface="Times New Roman"/>
              </a:rPr>
              <a:t> </a:t>
            </a:r>
            <a:r>
              <a:rPr lang="en" sz="1300">
                <a:solidFill>
                  <a:schemeClr val="dk1"/>
                </a:solidFill>
                <a:latin typeface="Calibri"/>
                <a:ea typeface="Times New Roman"/>
                <a:cs typeface="Times New Roman"/>
                <a:sym typeface="Times New Roman"/>
              </a:rPr>
              <a:t>A., Fernando, S. &amp; King, A. (2017)</a:t>
            </a:r>
            <a:endParaRPr lang="en-US">
              <a:solidFill>
                <a:schemeClr val="dk1"/>
              </a:solidFill>
              <a:latin typeface="Calibri"/>
            </a:endParaRPr>
          </a:p>
        </p:txBody>
      </p:sp>
    </p:spTree>
    <p:extLst>
      <p:ext uri="{BB962C8B-B14F-4D97-AF65-F5344CB8AC3E}">
        <p14:creationId xmlns:p14="http://schemas.microsoft.com/office/powerpoint/2010/main" val="3249222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ctrTitle"/>
          </p:nvPr>
        </p:nvSpPr>
        <p:spPr>
          <a:xfrm>
            <a:off x="677600" y="759269"/>
            <a:ext cx="10836800" cy="2383600"/>
          </a:xfrm>
          <a:prstGeom prst="rect">
            <a:avLst/>
          </a:prstGeom>
          <a:noFill/>
          <a:ln>
            <a:noFill/>
          </a:ln>
        </p:spPr>
        <p:txBody>
          <a:bodyPr spcFirstLastPara="1" wrap="square" lIns="91433" tIns="45700" rIns="91433" bIns="45700" anchor="b" anchorCtr="0">
            <a:normAutofit/>
          </a:bodyPr>
          <a:lstStyle/>
          <a:p>
            <a:pPr>
              <a:buClr>
                <a:srgbClr val="262626"/>
              </a:buClr>
              <a:buSzPts val="2700"/>
            </a:pPr>
            <a:r>
              <a:rPr lang="en" sz="4800"/>
              <a:t>The complexity of the acculturation and integration process: </a:t>
            </a:r>
            <a:br>
              <a:rPr lang="en" sz="4800"/>
            </a:br>
            <a:r>
              <a:rPr lang="en" sz="4800"/>
              <a:t>“When you’re alone, it’s not a life”</a:t>
            </a:r>
            <a:endParaRPr lang="en-US" sz="4800"/>
          </a:p>
        </p:txBody>
      </p:sp>
      <p:sp>
        <p:nvSpPr>
          <p:cNvPr id="147" name="Google Shape;147;p25"/>
          <p:cNvSpPr txBox="1">
            <a:spLocks noGrp="1"/>
          </p:cNvSpPr>
          <p:nvPr>
            <p:ph type="subTitle" idx="1"/>
          </p:nvPr>
        </p:nvSpPr>
        <p:spPr>
          <a:xfrm>
            <a:off x="4560800" y="4325799"/>
            <a:ext cx="3070400" cy="1730000"/>
          </a:xfrm>
          <a:prstGeom prst="rect">
            <a:avLst/>
          </a:prstGeom>
          <a:noFill/>
          <a:ln>
            <a:noFill/>
          </a:ln>
        </p:spPr>
        <p:txBody>
          <a:bodyPr spcFirstLastPara="1" wrap="square" lIns="91433" tIns="45700" rIns="91433" bIns="45700" anchor="t" anchorCtr="0">
            <a:normAutofit fontScale="77500" lnSpcReduction="20000"/>
          </a:bodyPr>
          <a:lstStyle/>
          <a:p>
            <a:pPr marL="0" indent="0">
              <a:lnSpc>
                <a:spcPct val="115000"/>
              </a:lnSpc>
              <a:buClr>
                <a:schemeClr val="dk1"/>
              </a:buClr>
              <a:buSzPct val="61111"/>
            </a:pPr>
            <a:r>
              <a:rPr lang="en" sz="2400">
                <a:solidFill>
                  <a:schemeClr val="dk1"/>
                </a:solidFill>
                <a:highlight>
                  <a:schemeClr val="lt1"/>
                </a:highlight>
                <a:latin typeface="Roboto"/>
                <a:ea typeface="Roboto"/>
                <a:cs typeface="Roboto"/>
                <a:sym typeface="Roboto"/>
              </a:rPr>
              <a:t>Jennifer Allore  </a:t>
            </a:r>
            <a:endParaRPr sz="2400">
              <a:solidFill>
                <a:schemeClr val="dk1"/>
              </a:solidFill>
              <a:highlight>
                <a:srgbClr val="FFFFFF"/>
              </a:highlight>
              <a:latin typeface="Roboto"/>
              <a:ea typeface="Roboto"/>
              <a:cs typeface="Roboto"/>
              <a:sym typeface="Roboto"/>
            </a:endParaRPr>
          </a:p>
          <a:p>
            <a:pPr marL="0" indent="0">
              <a:lnSpc>
                <a:spcPct val="115000"/>
              </a:lnSpc>
              <a:buClr>
                <a:schemeClr val="dk1"/>
              </a:buClr>
              <a:buSzPct val="61111"/>
            </a:pPr>
            <a:r>
              <a:rPr lang="en" sz="2400">
                <a:solidFill>
                  <a:schemeClr val="dk1"/>
                </a:solidFill>
                <a:highlight>
                  <a:srgbClr val="FFFFFF"/>
                </a:highlight>
                <a:latin typeface="Roboto"/>
                <a:ea typeface="Roboto"/>
                <a:cs typeface="Roboto"/>
                <a:sym typeface="Roboto"/>
              </a:rPr>
              <a:t>Dr. Allyson Eamer</a:t>
            </a:r>
            <a:endParaRPr sz="2400">
              <a:solidFill>
                <a:schemeClr val="dk1"/>
              </a:solidFill>
              <a:highlight>
                <a:srgbClr val="FFFFFF"/>
              </a:highlight>
              <a:latin typeface="Roboto"/>
              <a:ea typeface="Roboto"/>
              <a:cs typeface="Roboto"/>
              <a:sym typeface="Roboto"/>
            </a:endParaRPr>
          </a:p>
          <a:p>
            <a:pPr marL="0" indent="0">
              <a:lnSpc>
                <a:spcPct val="115000"/>
              </a:lnSpc>
              <a:buClr>
                <a:schemeClr val="dk1"/>
              </a:buClr>
              <a:buSzPct val="61111"/>
            </a:pPr>
            <a:r>
              <a:rPr lang="en" sz="2400">
                <a:solidFill>
                  <a:schemeClr val="dk1"/>
                </a:solidFill>
                <a:highlight>
                  <a:schemeClr val="lt1"/>
                </a:highlight>
                <a:latin typeface="Roboto"/>
                <a:ea typeface="Roboto"/>
                <a:cs typeface="Roboto"/>
                <a:sym typeface="Roboto"/>
              </a:rPr>
              <a:t>Dr. Jia Li  </a:t>
            </a:r>
            <a:r>
              <a:rPr lang="en" sz="2400">
                <a:solidFill>
                  <a:schemeClr val="dk1"/>
                </a:solidFill>
                <a:highlight>
                  <a:srgbClr val="FFFFFF"/>
                </a:highlight>
                <a:latin typeface="Roboto"/>
                <a:ea typeface="Roboto"/>
                <a:cs typeface="Roboto"/>
                <a:sym typeface="Roboto"/>
              </a:rPr>
              <a:t> </a:t>
            </a:r>
            <a:endParaRPr sz="2400">
              <a:solidFill>
                <a:schemeClr val="dk1"/>
              </a:solidFill>
              <a:highlight>
                <a:srgbClr val="FFFFFF"/>
              </a:highlight>
              <a:latin typeface="Roboto"/>
              <a:ea typeface="Roboto"/>
              <a:cs typeface="Roboto"/>
              <a:sym typeface="Roboto"/>
            </a:endParaRPr>
          </a:p>
          <a:p>
            <a:pPr marL="0" indent="0">
              <a:lnSpc>
                <a:spcPct val="115000"/>
              </a:lnSpc>
              <a:buClr>
                <a:schemeClr val="dk1"/>
              </a:buClr>
              <a:buSzPct val="61111"/>
            </a:pPr>
            <a:endParaRPr sz="2400">
              <a:solidFill>
                <a:schemeClr val="dk1"/>
              </a:solidFill>
              <a:highlight>
                <a:srgbClr val="FFFFFF"/>
              </a:highlight>
              <a:latin typeface="Roboto"/>
              <a:ea typeface="Roboto"/>
              <a:cs typeface="Roboto"/>
              <a:sym typeface="Roboto"/>
            </a:endParaRPr>
          </a:p>
          <a:p>
            <a:pPr marL="0" indent="0">
              <a:lnSpc>
                <a:spcPct val="115000"/>
              </a:lnSpc>
              <a:buClr>
                <a:schemeClr val="dk1"/>
              </a:buClr>
              <a:buSzPct val="61111"/>
            </a:pPr>
            <a:endParaRPr sz="2400">
              <a:solidFill>
                <a:schemeClr val="dk1"/>
              </a:solidFill>
              <a:highlight>
                <a:srgbClr val="FFFFFF"/>
              </a:highlight>
              <a:latin typeface="Roboto"/>
              <a:ea typeface="Roboto"/>
              <a:cs typeface="Roboto"/>
              <a:sym typeface="Roboto"/>
            </a:endParaRPr>
          </a:p>
          <a:p>
            <a:pPr marL="0" indent="0">
              <a:buSzPct val="77777"/>
            </a:pPr>
            <a:endParaRPr sz="2400"/>
          </a:p>
        </p:txBody>
      </p:sp>
      <p:pic>
        <p:nvPicPr>
          <p:cNvPr id="148" name="Google Shape;148;p25"/>
          <p:cNvPicPr preferRelativeResize="0"/>
          <p:nvPr/>
        </p:nvPicPr>
        <p:blipFill>
          <a:blip r:embed="rId3">
            <a:alphaModFix/>
          </a:blip>
          <a:stretch>
            <a:fillRect/>
          </a:stretch>
        </p:blipFill>
        <p:spPr>
          <a:xfrm>
            <a:off x="8102600" y="5422903"/>
            <a:ext cx="4089400" cy="1435100"/>
          </a:xfrm>
          <a:prstGeom prst="rect">
            <a:avLst/>
          </a:prstGeom>
          <a:noFill/>
          <a:ln>
            <a:noFill/>
          </a:ln>
        </p:spPr>
      </p:pic>
      <p:pic>
        <p:nvPicPr>
          <p:cNvPr id="149" name="Google Shape;149;p25"/>
          <p:cNvPicPr preferRelativeResize="0"/>
          <p:nvPr/>
        </p:nvPicPr>
        <p:blipFill>
          <a:blip r:embed="rId4">
            <a:alphaModFix/>
          </a:blip>
          <a:stretch>
            <a:fillRect/>
          </a:stretch>
        </p:blipFill>
        <p:spPr>
          <a:xfrm>
            <a:off x="359701" y="3672233"/>
            <a:ext cx="4201095" cy="2383600"/>
          </a:xfrm>
          <a:prstGeom prst="rect">
            <a:avLst/>
          </a:prstGeom>
          <a:noFill/>
          <a:ln>
            <a:noFill/>
          </a:ln>
        </p:spPr>
      </p:pic>
    </p:spTree>
    <p:extLst>
      <p:ext uri="{BB962C8B-B14F-4D97-AF65-F5344CB8AC3E}">
        <p14:creationId xmlns:p14="http://schemas.microsoft.com/office/powerpoint/2010/main" val="1091760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7"/>
          <p:cNvPicPr preferRelativeResize="0"/>
          <p:nvPr/>
        </p:nvPicPr>
        <p:blipFill rotWithShape="1">
          <a:blip r:embed="rId3">
            <a:alphaModFix/>
          </a:blip>
          <a:srcRect t="38173" b="7252"/>
          <a:stretch/>
        </p:blipFill>
        <p:spPr>
          <a:xfrm>
            <a:off x="0" y="0"/>
            <a:ext cx="12192000" cy="3650568"/>
          </a:xfrm>
          <a:prstGeom prst="rect">
            <a:avLst/>
          </a:prstGeom>
          <a:noFill/>
          <a:ln>
            <a:noFill/>
          </a:ln>
        </p:spPr>
      </p:pic>
      <p:sp>
        <p:nvSpPr>
          <p:cNvPr id="163" name="Google Shape;163;p27"/>
          <p:cNvSpPr txBox="1">
            <a:spLocks noGrp="1"/>
          </p:cNvSpPr>
          <p:nvPr>
            <p:ph type="body" idx="1"/>
          </p:nvPr>
        </p:nvSpPr>
        <p:spPr>
          <a:xfrm>
            <a:off x="562138" y="3534533"/>
            <a:ext cx="11214262" cy="763600"/>
          </a:xfrm>
          <a:prstGeom prst="rect">
            <a:avLst/>
          </a:prstGeom>
        </p:spPr>
        <p:txBody>
          <a:bodyPr spcFirstLastPara="1" wrap="square" lIns="121900" tIns="121900" rIns="121900" bIns="121900" anchor="t" anchorCtr="0">
            <a:normAutofit/>
          </a:bodyPr>
          <a:lstStyle/>
          <a:p>
            <a:pPr marL="0" indent="0">
              <a:spcAft>
                <a:spcPts val="1600"/>
              </a:spcAft>
              <a:buNone/>
            </a:pPr>
            <a:r>
              <a:rPr lang="en">
                <a:solidFill>
                  <a:schemeClr val="dk1"/>
                </a:solidFill>
              </a:rPr>
              <a:t>Burundi                           Myanmar                          Tunisia                         Palestine                      Syria</a:t>
            </a:r>
            <a:endParaRPr>
              <a:solidFill>
                <a:schemeClr val="dk1"/>
              </a:solidFill>
            </a:endParaRPr>
          </a:p>
        </p:txBody>
      </p:sp>
      <p:pic>
        <p:nvPicPr>
          <p:cNvPr id="164" name="Google Shape;164;p27" descr="A picture containing light&#10;&#10;Description automatically generated"/>
          <p:cNvPicPr preferRelativeResize="0"/>
          <p:nvPr/>
        </p:nvPicPr>
        <p:blipFill rotWithShape="1">
          <a:blip r:embed="rId4">
            <a:alphaModFix amt="32000"/>
          </a:blip>
          <a:srcRect t="8709"/>
          <a:stretch/>
        </p:blipFill>
        <p:spPr>
          <a:xfrm>
            <a:off x="2476313" y="4429336"/>
            <a:ext cx="7239360" cy="2428669"/>
          </a:xfrm>
          <a:custGeom>
            <a:avLst/>
            <a:gdLst/>
            <a:ahLst/>
            <a:cxnLst/>
            <a:rect l="l" t="t" r="r" b="b"/>
            <a:pathLst>
              <a:path w="12201168" h="4093262" extrusionOk="0">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a:noFill/>
          <a:ln>
            <a:noFill/>
          </a:ln>
        </p:spPr>
      </p:pic>
    </p:spTree>
    <p:extLst>
      <p:ext uri="{BB962C8B-B14F-4D97-AF65-F5344CB8AC3E}">
        <p14:creationId xmlns:p14="http://schemas.microsoft.com/office/powerpoint/2010/main" val="3264096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35CC-37BE-EA3C-FEFB-330DCA228110}"/>
              </a:ext>
            </a:extLst>
          </p:cNvPr>
          <p:cNvSpPr>
            <a:spLocks noGrp="1"/>
          </p:cNvSpPr>
          <p:nvPr>
            <p:ph type="title"/>
          </p:nvPr>
        </p:nvSpPr>
        <p:spPr/>
        <p:txBody>
          <a:bodyPr>
            <a:noAutofit/>
          </a:bodyPr>
          <a:lstStyle/>
          <a:p>
            <a:pPr algn="ctr"/>
            <a:r>
              <a:rPr lang="en-US" sz="4400"/>
              <a:t>Trauma and Language Acquisition</a:t>
            </a:r>
            <a:endParaRPr lang="en-US"/>
          </a:p>
        </p:txBody>
      </p:sp>
      <p:pic>
        <p:nvPicPr>
          <p:cNvPr id="4" name="Picture 4" descr="Text&#10;&#10;Description automatically generated">
            <a:extLst>
              <a:ext uri="{FF2B5EF4-FFF2-40B4-BE49-F238E27FC236}">
                <a16:creationId xmlns:a16="http://schemas.microsoft.com/office/drawing/2014/main" id="{35DE4219-D3FC-A7EB-AEB1-895D8A6746D3}"/>
              </a:ext>
            </a:extLst>
          </p:cNvPr>
          <p:cNvPicPr>
            <a:picLocks noChangeAspect="1"/>
          </p:cNvPicPr>
          <p:nvPr/>
        </p:nvPicPr>
        <p:blipFill>
          <a:blip r:embed="rId2"/>
          <a:stretch>
            <a:fillRect/>
          </a:stretch>
        </p:blipFill>
        <p:spPr>
          <a:xfrm>
            <a:off x="4724400" y="2657206"/>
            <a:ext cx="2743200" cy="1543587"/>
          </a:xfrm>
          <a:prstGeom prst="rect">
            <a:avLst/>
          </a:prstGeom>
        </p:spPr>
      </p:pic>
      <p:pic>
        <p:nvPicPr>
          <p:cNvPr id="5" name="Picture 5" descr="Text&#10;&#10;Description automatically generated">
            <a:extLst>
              <a:ext uri="{FF2B5EF4-FFF2-40B4-BE49-F238E27FC236}">
                <a16:creationId xmlns:a16="http://schemas.microsoft.com/office/drawing/2014/main" id="{E815C61C-95B4-0C78-6B9E-7B686E1170DB}"/>
              </a:ext>
            </a:extLst>
          </p:cNvPr>
          <p:cNvPicPr>
            <a:picLocks noChangeAspect="1"/>
          </p:cNvPicPr>
          <p:nvPr/>
        </p:nvPicPr>
        <p:blipFill>
          <a:blip r:embed="rId2"/>
          <a:stretch>
            <a:fillRect/>
          </a:stretch>
        </p:blipFill>
        <p:spPr>
          <a:xfrm>
            <a:off x="4724400" y="2657206"/>
            <a:ext cx="2743200" cy="1543587"/>
          </a:xfrm>
          <a:prstGeom prst="rect">
            <a:avLst/>
          </a:prstGeom>
        </p:spPr>
      </p:pic>
      <p:pic>
        <p:nvPicPr>
          <p:cNvPr id="6" name="Picture 6" descr="Text&#10;&#10;Description automatically generated">
            <a:extLst>
              <a:ext uri="{FF2B5EF4-FFF2-40B4-BE49-F238E27FC236}">
                <a16:creationId xmlns:a16="http://schemas.microsoft.com/office/drawing/2014/main" id="{C8C0FF1C-583A-B8E2-B3C0-EB7E5A7157F3}"/>
              </a:ext>
            </a:extLst>
          </p:cNvPr>
          <p:cNvPicPr>
            <a:picLocks noChangeAspect="1"/>
          </p:cNvPicPr>
          <p:nvPr/>
        </p:nvPicPr>
        <p:blipFill>
          <a:blip r:embed="rId2"/>
          <a:stretch>
            <a:fillRect/>
          </a:stretch>
        </p:blipFill>
        <p:spPr>
          <a:xfrm>
            <a:off x="4206632" y="1427157"/>
            <a:ext cx="7376730" cy="4163927"/>
          </a:xfrm>
          <a:prstGeom prst="rect">
            <a:avLst/>
          </a:prstGeom>
        </p:spPr>
      </p:pic>
      <p:sp>
        <p:nvSpPr>
          <p:cNvPr id="7" name="Google Shape;157;p26">
            <a:extLst>
              <a:ext uri="{FF2B5EF4-FFF2-40B4-BE49-F238E27FC236}">
                <a16:creationId xmlns:a16="http://schemas.microsoft.com/office/drawing/2014/main" id="{54077646-6D17-D65F-8CE7-C32B08041B77}"/>
              </a:ext>
            </a:extLst>
          </p:cNvPr>
          <p:cNvSpPr txBox="1"/>
          <p:nvPr/>
        </p:nvSpPr>
        <p:spPr>
          <a:xfrm>
            <a:off x="7890185" y="5794449"/>
            <a:ext cx="4244700" cy="647100"/>
          </a:xfrm>
          <a:prstGeom prst="rect">
            <a:avLst/>
          </a:prstGeom>
          <a:solidFill>
            <a:srgbClr val="FFFFFF"/>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0" algn="l" rtl="0">
              <a:lnSpc>
                <a:spcPct val="115000"/>
              </a:lnSpc>
              <a:spcBef>
                <a:spcPts val="1200"/>
              </a:spcBef>
              <a:spcAft>
                <a:spcPts val="1200"/>
              </a:spcAft>
              <a:buClr>
                <a:schemeClr val="dk1"/>
              </a:buClr>
              <a:buSzPts val="1100"/>
              <a:buFont typeface="Arial"/>
              <a:buNone/>
            </a:pPr>
            <a:r>
              <a:rPr lang="en">
                <a:solidFill>
                  <a:schemeClr val="dk1"/>
                </a:solidFill>
                <a:latin typeface="Calibri"/>
                <a:ea typeface="Times New Roman"/>
                <a:cs typeface="Times New Roman"/>
                <a:sym typeface="Times New Roman"/>
              </a:rPr>
              <a:t>Allore, J., Eamer, A., Li, J. (2019)</a:t>
            </a:r>
            <a:endParaRPr lang="en-US" b="0" i="0" u="none" strike="noStrike" cap="none">
              <a:solidFill>
                <a:schemeClr val="dk1"/>
              </a:solidFill>
              <a:latin typeface="Calibri"/>
              <a:ea typeface="Arial"/>
              <a:cs typeface="Arial"/>
            </a:endParaRPr>
          </a:p>
        </p:txBody>
      </p:sp>
      <p:sp>
        <p:nvSpPr>
          <p:cNvPr id="8" name="TextBox 7">
            <a:extLst>
              <a:ext uri="{FF2B5EF4-FFF2-40B4-BE49-F238E27FC236}">
                <a16:creationId xmlns:a16="http://schemas.microsoft.com/office/drawing/2014/main" id="{9A0A1FD7-4C1D-25AC-0BB2-A5C4CF8DC8E0}"/>
              </a:ext>
            </a:extLst>
          </p:cNvPr>
          <p:cNvSpPr txBox="1"/>
          <p:nvPr/>
        </p:nvSpPr>
        <p:spPr>
          <a:xfrm>
            <a:off x="5975445" y="5088339"/>
            <a:ext cx="5779826" cy="57404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Arial"/>
            </a:endParaRPr>
          </a:p>
        </p:txBody>
      </p:sp>
    </p:spTree>
    <p:extLst>
      <p:ext uri="{BB962C8B-B14F-4D97-AF65-F5344CB8AC3E}">
        <p14:creationId xmlns:p14="http://schemas.microsoft.com/office/powerpoint/2010/main" val="4115521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927A-CF21-4392-34E0-704CB33028CE}"/>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a:t>Emerging Themes:</a:t>
            </a:r>
          </a:p>
        </p:txBody>
      </p:sp>
      <p:pic>
        <p:nvPicPr>
          <p:cNvPr id="4" name="Picture 4" descr="A picture containing night sky&#10;&#10;Description automatically generated">
            <a:extLst>
              <a:ext uri="{FF2B5EF4-FFF2-40B4-BE49-F238E27FC236}">
                <a16:creationId xmlns:a16="http://schemas.microsoft.com/office/drawing/2014/main" id="{88E1865F-B00C-1E3D-3980-FD96AECF823D}"/>
              </a:ext>
            </a:extLst>
          </p:cNvPr>
          <p:cNvPicPr>
            <a:picLocks noGrp="1" noChangeAspect="1"/>
          </p:cNvPicPr>
          <p:nvPr>
            <p:ph idx="1"/>
          </p:nvPr>
        </p:nvPicPr>
        <p:blipFill rotWithShape="1">
          <a:blip r:embed="rId2"/>
          <a:srcRect t="915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TextBox 4">
            <a:extLst>
              <a:ext uri="{FF2B5EF4-FFF2-40B4-BE49-F238E27FC236}">
                <a16:creationId xmlns:a16="http://schemas.microsoft.com/office/drawing/2014/main" id="{18D620AF-99BE-040C-3774-76E0F5C3087D}"/>
              </a:ext>
            </a:extLst>
          </p:cNvPr>
          <p:cNvSpPr txBox="1"/>
          <p:nvPr/>
        </p:nvSpPr>
        <p:spPr>
          <a:xfrm>
            <a:off x="4223982" y="3752850"/>
            <a:ext cx="7485413" cy="362499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buFont typeface="Arial" panose="020B0604020202020204" pitchFamily="34" charset="0"/>
              <a:buChar char="•"/>
            </a:pPr>
            <a:r>
              <a:rPr lang="en-US" sz="3200"/>
              <a:t>Resilience</a:t>
            </a:r>
            <a:endParaRPr lang="en-US" sz="3200">
              <a:cs typeface="Calibri"/>
            </a:endParaRPr>
          </a:p>
          <a:p>
            <a:pPr indent="-228600">
              <a:lnSpc>
                <a:spcPct val="90000"/>
              </a:lnSpc>
              <a:spcBef>
                <a:spcPts val="1200"/>
              </a:spcBef>
              <a:buFont typeface="Arial" panose="020B0604020202020204" pitchFamily="34" charset="0"/>
              <a:buChar char="•"/>
            </a:pPr>
            <a:r>
              <a:rPr lang="en-US" sz="3200"/>
              <a:t>Agency</a:t>
            </a:r>
            <a:endParaRPr lang="en-US" sz="3200">
              <a:cs typeface="Calibri"/>
            </a:endParaRPr>
          </a:p>
          <a:p>
            <a:pPr indent="-228600">
              <a:lnSpc>
                <a:spcPct val="90000"/>
              </a:lnSpc>
              <a:spcBef>
                <a:spcPts val="1200"/>
              </a:spcBef>
              <a:buFont typeface="Arial" panose="020B0604020202020204" pitchFamily="34" charset="0"/>
              <a:buChar char="•"/>
            </a:pPr>
            <a:r>
              <a:rPr lang="en-US" sz="3200"/>
              <a:t>Resourcefulness</a:t>
            </a:r>
            <a:endParaRPr lang="en-US" sz="3200">
              <a:cs typeface="Calibri"/>
            </a:endParaRPr>
          </a:p>
          <a:p>
            <a:pPr indent="-228600">
              <a:lnSpc>
                <a:spcPct val="90000"/>
              </a:lnSpc>
              <a:spcBef>
                <a:spcPts val="1200"/>
              </a:spcBef>
              <a:buFont typeface="Arial" panose="020B0604020202020204" pitchFamily="34" charset="0"/>
              <a:buChar char="•"/>
            </a:pPr>
            <a:r>
              <a:rPr lang="en-US" sz="3200"/>
              <a:t>New identities</a:t>
            </a:r>
          </a:p>
          <a:p>
            <a:pPr indent="-228600">
              <a:lnSpc>
                <a:spcPct val="90000"/>
              </a:lnSpc>
              <a:spcBef>
                <a:spcPts val="1200"/>
              </a:spcBef>
              <a:spcAft>
                <a:spcPts val="1200"/>
              </a:spcAft>
              <a:buFont typeface="Arial" panose="020B0604020202020204" pitchFamily="34" charset="0"/>
              <a:buChar char="•"/>
            </a:pPr>
            <a:endParaRPr lang="en-US"/>
          </a:p>
          <a:p>
            <a:pPr indent="-228600">
              <a:lnSpc>
                <a:spcPct val="90000"/>
              </a:lnSpc>
              <a:buFont typeface="Arial" panose="020B0604020202020204" pitchFamily="34" charset="0"/>
              <a:buChar char="•"/>
            </a:pPr>
            <a:endParaRPr lang="en-US"/>
          </a:p>
        </p:txBody>
      </p:sp>
    </p:spTree>
    <p:extLst>
      <p:ext uri="{BB962C8B-B14F-4D97-AF65-F5344CB8AC3E}">
        <p14:creationId xmlns:p14="http://schemas.microsoft.com/office/powerpoint/2010/main" val="1343745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pPr algn="ctr"/>
            <a:r>
              <a:rPr lang="en" b="1"/>
              <a:t>The Language Learning Experience</a:t>
            </a:r>
            <a:endParaRPr b="1"/>
          </a:p>
        </p:txBody>
      </p:sp>
      <p:pic>
        <p:nvPicPr>
          <p:cNvPr id="177" name="Google Shape;177;p29"/>
          <p:cNvPicPr preferRelativeResize="0"/>
          <p:nvPr/>
        </p:nvPicPr>
        <p:blipFill>
          <a:blip r:embed="rId3">
            <a:alphaModFix/>
          </a:blip>
          <a:stretch>
            <a:fillRect/>
          </a:stretch>
        </p:blipFill>
        <p:spPr>
          <a:xfrm>
            <a:off x="3616667" y="1652401"/>
            <a:ext cx="5093368" cy="4690303"/>
          </a:xfrm>
          <a:prstGeom prst="rect">
            <a:avLst/>
          </a:prstGeom>
          <a:noFill/>
          <a:ln>
            <a:noFill/>
          </a:ln>
        </p:spPr>
      </p:pic>
      <p:sp>
        <p:nvSpPr>
          <p:cNvPr id="178" name="Google Shape;178;p29"/>
          <p:cNvSpPr txBox="1"/>
          <p:nvPr/>
        </p:nvSpPr>
        <p:spPr>
          <a:xfrm>
            <a:off x="1167633" y="2384467"/>
            <a:ext cx="2381600" cy="656614"/>
          </a:xfrm>
          <a:prstGeom prst="rect">
            <a:avLst/>
          </a:prstGeom>
          <a:noFill/>
          <a:ln>
            <a:noFill/>
          </a:ln>
        </p:spPr>
        <p:txBody>
          <a:bodyPr spcFirstLastPara="1" wrap="square" lIns="121900" tIns="121900" rIns="121900" bIns="121900" anchor="t" anchorCtr="0">
            <a:spAutoFit/>
          </a:bodyPr>
          <a:lstStyle/>
          <a:p>
            <a:pPr algn="ctr"/>
            <a:r>
              <a:rPr lang="en" sz="2667" b="1"/>
              <a:t>Predictability</a:t>
            </a:r>
            <a:endParaRPr sz="2667" b="1"/>
          </a:p>
        </p:txBody>
      </p:sp>
      <p:sp>
        <p:nvSpPr>
          <p:cNvPr id="179" name="Google Shape;179;p29"/>
          <p:cNvSpPr txBox="1"/>
          <p:nvPr/>
        </p:nvSpPr>
        <p:spPr>
          <a:xfrm>
            <a:off x="8777467" y="2384468"/>
            <a:ext cx="2381600" cy="656614"/>
          </a:xfrm>
          <a:prstGeom prst="rect">
            <a:avLst/>
          </a:prstGeom>
          <a:noFill/>
          <a:ln>
            <a:noFill/>
          </a:ln>
        </p:spPr>
        <p:txBody>
          <a:bodyPr spcFirstLastPara="1" wrap="square" lIns="121900" tIns="121900" rIns="121900" bIns="121900" anchor="t" anchorCtr="0">
            <a:spAutoFit/>
          </a:bodyPr>
          <a:lstStyle/>
          <a:p>
            <a:pPr algn="ctr"/>
            <a:r>
              <a:rPr lang="en" sz="2667" b="1"/>
              <a:t>Agency</a:t>
            </a:r>
            <a:endParaRPr sz="2667" b="1"/>
          </a:p>
        </p:txBody>
      </p:sp>
      <p:sp>
        <p:nvSpPr>
          <p:cNvPr id="180" name="Google Shape;180;p29"/>
          <p:cNvSpPr txBox="1"/>
          <p:nvPr/>
        </p:nvSpPr>
        <p:spPr>
          <a:xfrm>
            <a:off x="943033" y="4027568"/>
            <a:ext cx="2381600" cy="1887912"/>
          </a:xfrm>
          <a:prstGeom prst="rect">
            <a:avLst/>
          </a:prstGeom>
          <a:noFill/>
          <a:ln>
            <a:noFill/>
          </a:ln>
        </p:spPr>
        <p:txBody>
          <a:bodyPr spcFirstLastPara="1" wrap="square" lIns="121900" tIns="121900" rIns="121900" bIns="121900" anchor="t" anchorCtr="0">
            <a:spAutoFit/>
          </a:bodyPr>
          <a:lstStyle/>
          <a:p>
            <a:pPr algn="ctr"/>
            <a:r>
              <a:rPr lang="en" sz="2667" b="1"/>
              <a:t>Learner experience and perception</a:t>
            </a:r>
            <a:endParaRPr sz="2667" b="1"/>
          </a:p>
        </p:txBody>
      </p:sp>
      <p:sp>
        <p:nvSpPr>
          <p:cNvPr id="181" name="Google Shape;181;p29"/>
          <p:cNvSpPr txBox="1"/>
          <p:nvPr/>
        </p:nvSpPr>
        <p:spPr>
          <a:xfrm>
            <a:off x="8867367" y="4027567"/>
            <a:ext cx="2661200" cy="1887912"/>
          </a:xfrm>
          <a:prstGeom prst="rect">
            <a:avLst/>
          </a:prstGeom>
          <a:noFill/>
          <a:ln>
            <a:noFill/>
          </a:ln>
        </p:spPr>
        <p:txBody>
          <a:bodyPr spcFirstLastPara="1" wrap="square" lIns="121900" tIns="121900" rIns="121900" bIns="121900" anchor="t" anchorCtr="0">
            <a:spAutoFit/>
          </a:bodyPr>
          <a:lstStyle/>
          <a:p>
            <a:pPr algn="ctr"/>
            <a:r>
              <a:rPr lang="en" sz="2667" b="1">
                <a:solidFill>
                  <a:schemeClr val="dk1"/>
                </a:solidFill>
              </a:rPr>
              <a:t>Teacher experience and perception</a:t>
            </a:r>
            <a:endParaRPr sz="2667" b="1">
              <a:solidFill>
                <a:schemeClr val="dk1"/>
              </a:solidFill>
            </a:endParaRPr>
          </a:p>
        </p:txBody>
      </p:sp>
      <p:pic>
        <p:nvPicPr>
          <p:cNvPr id="182" name="Google Shape;182;p29"/>
          <p:cNvPicPr preferRelativeResize="0"/>
          <p:nvPr/>
        </p:nvPicPr>
        <p:blipFill>
          <a:blip r:embed="rId4">
            <a:alphaModFix amt="21000"/>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527238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65E5F4-A07A-DF3D-844A-3D87104D418D}"/>
              </a:ext>
            </a:extLst>
          </p:cNvPr>
          <p:cNvSpPr>
            <a:spLocks noGrp="1"/>
          </p:cNvSpPr>
          <p:nvPr>
            <p:ph type="title"/>
          </p:nvPr>
        </p:nvSpPr>
        <p:spPr>
          <a:xfrm>
            <a:off x="1288064" y="1284731"/>
            <a:ext cx="9637776" cy="1333066"/>
          </a:xfrm>
        </p:spPr>
        <p:txBody>
          <a:bodyPr>
            <a:normAutofit/>
          </a:bodyPr>
          <a:lstStyle/>
          <a:p>
            <a:pPr algn="ctr">
              <a:spcBef>
                <a:spcPts val="0"/>
              </a:spcBef>
            </a:pPr>
            <a:r>
              <a:rPr lang="en">
                <a:ea typeface="+mj-lt"/>
                <a:cs typeface="+mj-lt"/>
              </a:rPr>
              <a:t>Trauma | </a:t>
            </a:r>
            <a:r>
              <a:rPr lang="en" err="1">
                <a:ea typeface="+mj-lt"/>
                <a:cs typeface="+mj-lt"/>
              </a:rPr>
              <a:t>Troma</a:t>
            </a:r>
            <a:br>
              <a:rPr lang="en">
                <a:ea typeface="+mj-lt"/>
                <a:cs typeface="+mj-lt"/>
              </a:rPr>
            </a:br>
            <a:r>
              <a:rPr lang="en">
                <a:ea typeface="+mj-lt"/>
                <a:cs typeface="+mj-lt"/>
              </a:rPr>
              <a:t> (Greek) = wound or pierce</a:t>
            </a:r>
            <a:endParaRPr lang="en-US">
              <a:ea typeface="+mj-lt"/>
              <a:cs typeface="+mj-lt"/>
            </a:endParaRPr>
          </a:p>
        </p:txBody>
      </p:sp>
      <p:cxnSp>
        <p:nvCxnSpPr>
          <p:cNvPr id="21" name="Straight Connector 20">
            <a:extLst>
              <a:ext uri="{FF2B5EF4-FFF2-40B4-BE49-F238E27FC236}">
                <a16:creationId xmlns:a16="http://schemas.microsoft.com/office/drawing/2014/main" id="{19C0742B-6FAB-4F71-A9CB-E140A40C8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62454" y="2620980"/>
            <a:ext cx="950976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3EF117-0B1B-E46B-13C3-C61C36FD064E}"/>
              </a:ext>
            </a:extLst>
          </p:cNvPr>
          <p:cNvSpPr>
            <a:spLocks noGrp="1"/>
          </p:cNvSpPr>
          <p:nvPr>
            <p:ph idx="1"/>
          </p:nvPr>
        </p:nvSpPr>
        <p:spPr>
          <a:xfrm>
            <a:off x="1288064" y="2853879"/>
            <a:ext cx="9637776" cy="2714771"/>
          </a:xfrm>
        </p:spPr>
        <p:txBody>
          <a:bodyPr vert="horz" lIns="91440" tIns="45720" rIns="91440" bIns="45720" rtlCol="0" anchor="t">
            <a:normAutofit/>
          </a:bodyPr>
          <a:lstStyle/>
          <a:p>
            <a:pPr>
              <a:spcBef>
                <a:spcPts val="0"/>
              </a:spcBef>
            </a:pPr>
            <a:r>
              <a:rPr lang="en" sz="1800" dirty="0">
                <a:ea typeface="+mn-lt"/>
                <a:cs typeface="+mn-lt"/>
              </a:rPr>
              <a:t>Traumatic events overwhelm the ordinary systems of care that give people a sense of </a:t>
            </a:r>
            <a:r>
              <a:rPr lang="en" sz="1800" b="1" dirty="0">
                <a:ea typeface="+mn-lt"/>
                <a:cs typeface="+mn-lt"/>
              </a:rPr>
              <a:t>control, connection and meaning</a:t>
            </a:r>
            <a:r>
              <a:rPr lang="en" sz="1800" dirty="0">
                <a:ea typeface="+mn-lt"/>
                <a:cs typeface="+mn-lt"/>
              </a:rPr>
              <a:t>. Traumatic events are extraordinary, not because they occur rarely, but because they </a:t>
            </a:r>
            <a:r>
              <a:rPr lang="en" sz="1800" b="1" dirty="0">
                <a:ea typeface="+mn-lt"/>
                <a:cs typeface="+mn-lt"/>
              </a:rPr>
              <a:t>overwhelm</a:t>
            </a:r>
            <a:r>
              <a:rPr lang="en" sz="1800" dirty="0">
                <a:ea typeface="+mn-lt"/>
                <a:cs typeface="+mn-lt"/>
              </a:rPr>
              <a:t> the ordinary human adaptations to life. They confront human beings with the extremities of helplessness and terror and evoke the responses of catastrophe (Herman, 1992, p.33).</a:t>
            </a:r>
            <a:endParaRPr lang="en-US" sz="1800" dirty="0">
              <a:ea typeface="+mn-lt"/>
              <a:cs typeface="+mn-lt"/>
            </a:endParaRPr>
          </a:p>
          <a:p>
            <a:pPr>
              <a:spcBef>
                <a:spcPts val="0"/>
              </a:spcBef>
            </a:pPr>
            <a:endParaRPr lang="en-US" sz="1800" dirty="0">
              <a:ea typeface="+mn-lt"/>
              <a:cs typeface="+mn-lt"/>
            </a:endParaRPr>
          </a:p>
          <a:p>
            <a:pPr>
              <a:spcBef>
                <a:spcPts val="1200"/>
              </a:spcBef>
            </a:pPr>
            <a:r>
              <a:rPr lang="en" sz="1800" dirty="0">
                <a:ea typeface="+mn-lt"/>
                <a:cs typeface="+mn-lt"/>
              </a:rPr>
              <a:t>An </a:t>
            </a:r>
            <a:r>
              <a:rPr lang="en" sz="1800" b="1" dirty="0">
                <a:ea typeface="+mn-lt"/>
                <a:cs typeface="+mn-lt"/>
              </a:rPr>
              <a:t>overwhelming experience </a:t>
            </a:r>
            <a:r>
              <a:rPr lang="en" sz="1800" dirty="0">
                <a:ea typeface="+mn-lt"/>
                <a:cs typeface="+mn-lt"/>
              </a:rPr>
              <a:t>that has potential negative impacts on an individual in the moment and in the future. Trauma often refers to an experience that is</a:t>
            </a:r>
            <a:r>
              <a:rPr lang="en" sz="1800" b="1" dirty="0">
                <a:ea typeface="+mn-lt"/>
                <a:cs typeface="+mn-lt"/>
              </a:rPr>
              <a:t> beyond the capacity for an individual to adapt effectively</a:t>
            </a:r>
            <a:r>
              <a:rPr lang="en" sz="1800" dirty="0">
                <a:ea typeface="+mn-lt"/>
                <a:cs typeface="+mn-lt"/>
              </a:rPr>
              <a:t>… (Siegel, 2012, p. 82).</a:t>
            </a:r>
            <a:endParaRPr lang="en-US" sz="1800" dirty="0"/>
          </a:p>
        </p:txBody>
      </p:sp>
    </p:spTree>
    <p:extLst>
      <p:ext uri="{BB962C8B-B14F-4D97-AF65-F5344CB8AC3E}">
        <p14:creationId xmlns:p14="http://schemas.microsoft.com/office/powerpoint/2010/main" val="1557372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95E49-918D-3E26-F60C-A9807B8327D6}"/>
              </a:ext>
            </a:extLst>
          </p:cNvPr>
          <p:cNvSpPr>
            <a:spLocks noGrp="1"/>
          </p:cNvSpPr>
          <p:nvPr>
            <p:ph type="title"/>
          </p:nvPr>
        </p:nvSpPr>
        <p:spPr>
          <a:xfrm>
            <a:off x="1288064" y="1284731"/>
            <a:ext cx="9637776" cy="1333066"/>
          </a:xfrm>
        </p:spPr>
        <p:txBody>
          <a:bodyPr>
            <a:normAutofit/>
          </a:bodyPr>
          <a:lstStyle/>
          <a:p>
            <a:pPr algn="ctr">
              <a:spcBef>
                <a:spcPts val="0"/>
              </a:spcBef>
            </a:pPr>
            <a:r>
              <a:rPr lang="en">
                <a:ea typeface="+mj-lt"/>
                <a:cs typeface="+mj-lt"/>
              </a:rPr>
              <a:t>Trauma continued...</a:t>
            </a:r>
            <a:endParaRPr lang="en-US">
              <a:ea typeface="+mj-lt"/>
              <a:cs typeface="+mj-lt"/>
            </a:endParaRPr>
          </a:p>
        </p:txBody>
      </p:sp>
      <p:cxnSp>
        <p:nvCxnSpPr>
          <p:cNvPr id="21" name="Straight Connector 20">
            <a:extLst>
              <a:ext uri="{FF2B5EF4-FFF2-40B4-BE49-F238E27FC236}">
                <a16:creationId xmlns:a16="http://schemas.microsoft.com/office/drawing/2014/main" id="{19C0742B-6FAB-4F71-A9CB-E140A40C8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62454" y="2620980"/>
            <a:ext cx="950976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2B85E8E-7DCB-9670-9264-175DB8F5C91D}"/>
              </a:ext>
            </a:extLst>
          </p:cNvPr>
          <p:cNvSpPr>
            <a:spLocks noGrp="1"/>
          </p:cNvSpPr>
          <p:nvPr>
            <p:ph idx="1"/>
          </p:nvPr>
        </p:nvSpPr>
        <p:spPr>
          <a:xfrm>
            <a:off x="1288064" y="2613249"/>
            <a:ext cx="9958617" cy="2955401"/>
          </a:xfrm>
        </p:spPr>
        <p:txBody>
          <a:bodyPr vert="horz" lIns="91440" tIns="45720" rIns="91440" bIns="45720" rtlCol="0" anchor="t">
            <a:noAutofit/>
          </a:bodyPr>
          <a:lstStyle/>
          <a:p>
            <a:pPr marL="0" indent="0">
              <a:spcBef>
                <a:spcPts val="0"/>
              </a:spcBef>
              <a:buNone/>
            </a:pPr>
            <a:r>
              <a:rPr lang="en" sz="1400" b="1" dirty="0">
                <a:ea typeface="+mn-lt"/>
                <a:cs typeface="+mn-lt"/>
              </a:rPr>
              <a:t>Historical Trauma </a:t>
            </a:r>
            <a:endParaRPr lang="en-US" sz="1400" dirty="0">
              <a:ea typeface="+mn-lt"/>
              <a:cs typeface="+mn-lt"/>
            </a:endParaRPr>
          </a:p>
          <a:p>
            <a:pPr marL="0" indent="0">
              <a:spcBef>
                <a:spcPts val="1200"/>
              </a:spcBef>
              <a:buNone/>
            </a:pPr>
            <a:r>
              <a:rPr lang="en" sz="1400" dirty="0">
                <a:ea typeface="+mn-lt"/>
                <a:cs typeface="+mn-lt"/>
              </a:rPr>
              <a:t>The traumatic event(s) generate high levels of collective distress</a:t>
            </a:r>
            <a:endParaRPr lang="en-US" sz="1400" dirty="0">
              <a:ea typeface="+mn-lt"/>
              <a:cs typeface="+mn-lt"/>
            </a:endParaRPr>
          </a:p>
          <a:p>
            <a:pPr>
              <a:spcBef>
                <a:spcPts val="0"/>
              </a:spcBef>
            </a:pPr>
            <a:r>
              <a:rPr lang="en" sz="1400" dirty="0">
                <a:ea typeface="+mn-lt"/>
                <a:cs typeface="+mn-lt"/>
              </a:rPr>
              <a:t>The trauma is shared by a group of people</a:t>
            </a:r>
            <a:endParaRPr lang="en-US" sz="1400" dirty="0">
              <a:ea typeface="+mn-lt"/>
              <a:cs typeface="+mn-lt"/>
            </a:endParaRPr>
          </a:p>
          <a:p>
            <a:pPr>
              <a:spcBef>
                <a:spcPts val="0"/>
              </a:spcBef>
            </a:pPr>
            <a:r>
              <a:rPr lang="en" sz="1400" dirty="0">
                <a:ea typeface="+mn-lt"/>
                <a:cs typeface="+mn-lt"/>
              </a:rPr>
              <a:t>The trauma spans multiple generations</a:t>
            </a:r>
            <a:endParaRPr lang="en-US" sz="1400" dirty="0">
              <a:ea typeface="+mn-lt"/>
              <a:cs typeface="+mn-lt"/>
            </a:endParaRPr>
          </a:p>
          <a:p>
            <a:pPr>
              <a:spcBef>
                <a:spcPts val="0"/>
              </a:spcBef>
            </a:pPr>
            <a:r>
              <a:rPr lang="en" sz="1400" dirty="0">
                <a:ea typeface="+mn-lt"/>
                <a:cs typeface="+mn-lt"/>
              </a:rPr>
              <a:t>Group members who may be far removed from the traumatic events in time and space may experience trauma-related symptoms</a:t>
            </a:r>
            <a:endParaRPr lang="en-US" sz="1400" dirty="0">
              <a:ea typeface="+mn-lt"/>
              <a:cs typeface="+mn-lt"/>
            </a:endParaRPr>
          </a:p>
          <a:p>
            <a:pPr>
              <a:spcBef>
                <a:spcPts val="0"/>
              </a:spcBef>
            </a:pPr>
            <a:endParaRPr lang="en-US" sz="1400" dirty="0">
              <a:ea typeface="+mn-lt"/>
              <a:cs typeface="+mn-lt"/>
            </a:endParaRPr>
          </a:p>
          <a:p>
            <a:pPr marL="0" indent="0">
              <a:spcBef>
                <a:spcPts val="0"/>
              </a:spcBef>
              <a:buNone/>
            </a:pPr>
            <a:r>
              <a:rPr lang="en" sz="1400" b="1" dirty="0">
                <a:ea typeface="+mn-lt"/>
                <a:cs typeface="+mn-lt"/>
              </a:rPr>
              <a:t>Intergenerational Trauma </a:t>
            </a:r>
            <a:endParaRPr lang="en-US" sz="1400" dirty="0">
              <a:ea typeface="+mn-lt"/>
              <a:cs typeface="+mn-lt"/>
            </a:endParaRPr>
          </a:p>
          <a:p>
            <a:pPr>
              <a:spcBef>
                <a:spcPts val="1200"/>
              </a:spcBef>
            </a:pPr>
            <a:r>
              <a:rPr lang="en" sz="1400" dirty="0">
                <a:ea typeface="+mn-lt"/>
                <a:cs typeface="+mn-lt"/>
              </a:rPr>
              <a:t>An intergenerational transmission of historical trauma. </a:t>
            </a:r>
            <a:endParaRPr lang="en-US" sz="1400" dirty="0">
              <a:ea typeface="+mn-lt"/>
              <a:cs typeface="+mn-lt"/>
            </a:endParaRPr>
          </a:p>
          <a:p>
            <a:pPr>
              <a:spcBef>
                <a:spcPts val="0"/>
              </a:spcBef>
            </a:pPr>
            <a:r>
              <a:rPr lang="en" sz="1400" dirty="0">
                <a:ea typeface="+mn-lt"/>
                <a:cs typeface="+mn-lt"/>
              </a:rPr>
              <a:t>Individuals, families, groups and communities subjected to long-term and mass trauma (e.g., historical occurrences such as colonization, slavery, war, and genocide) may experience unresolved trauma, and this can reverberate throughout several generations, after the occurrence of the original events.</a:t>
            </a:r>
            <a:endParaRPr lang="en-US" sz="1400" dirty="0">
              <a:ea typeface="+mn-lt"/>
              <a:cs typeface="+mn-lt"/>
            </a:endParaRPr>
          </a:p>
          <a:p>
            <a:pPr marL="0" indent="0">
              <a:spcBef>
                <a:spcPts val="1200"/>
              </a:spcBef>
              <a:buNone/>
            </a:pPr>
            <a:r>
              <a:rPr lang="en" sz="1400" b="1" dirty="0">
                <a:ea typeface="+mn-lt"/>
                <a:cs typeface="+mn-lt"/>
              </a:rPr>
              <a:t>Collective Trauma</a:t>
            </a:r>
            <a:endParaRPr lang="en-US" sz="1400" dirty="0">
              <a:ea typeface="+mn-lt"/>
              <a:cs typeface="+mn-lt"/>
            </a:endParaRPr>
          </a:p>
          <a:p>
            <a:pPr>
              <a:spcBef>
                <a:spcPts val="1200"/>
              </a:spcBef>
            </a:pPr>
            <a:r>
              <a:rPr lang="en" sz="1400" dirty="0">
                <a:ea typeface="+mn-lt"/>
                <a:cs typeface="+mn-lt"/>
              </a:rPr>
              <a:t>Collective trauma refers to the psychological reactions to a traumatic event that affect an entire society.</a:t>
            </a:r>
            <a:endParaRPr lang="en-US" sz="1400" dirty="0">
              <a:cs typeface="Calibri"/>
            </a:endParaRPr>
          </a:p>
        </p:txBody>
      </p:sp>
    </p:spTree>
    <p:extLst>
      <p:ext uri="{BB962C8B-B14F-4D97-AF65-F5344CB8AC3E}">
        <p14:creationId xmlns:p14="http://schemas.microsoft.com/office/powerpoint/2010/main" val="922619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D39B-2D64-71F6-A336-C6952F6C78CB}"/>
              </a:ext>
            </a:extLst>
          </p:cNvPr>
          <p:cNvSpPr>
            <a:spLocks noGrp="1"/>
          </p:cNvSpPr>
          <p:nvPr>
            <p:ph type="title"/>
          </p:nvPr>
        </p:nvSpPr>
        <p:spPr>
          <a:xfrm>
            <a:off x="1288064" y="1284731"/>
            <a:ext cx="9637776" cy="1333066"/>
          </a:xfrm>
        </p:spPr>
        <p:txBody>
          <a:bodyPr>
            <a:normAutofit/>
          </a:bodyPr>
          <a:lstStyle/>
          <a:p>
            <a:pPr algn="ctr">
              <a:spcBef>
                <a:spcPts val="0"/>
              </a:spcBef>
            </a:pPr>
            <a:r>
              <a:rPr lang="en">
                <a:ea typeface="+mj-lt"/>
                <a:cs typeface="+mj-lt"/>
              </a:rPr>
              <a:t>Territorial Acknowledgement</a:t>
            </a:r>
            <a:endParaRPr lang="en-US">
              <a:ea typeface="+mj-lt"/>
              <a:cs typeface="+mj-lt"/>
            </a:endParaRPr>
          </a:p>
        </p:txBody>
      </p:sp>
      <p:cxnSp>
        <p:nvCxnSpPr>
          <p:cNvPr id="14" name="Straight Connector 13">
            <a:extLst>
              <a:ext uri="{FF2B5EF4-FFF2-40B4-BE49-F238E27FC236}">
                <a16:creationId xmlns:a16="http://schemas.microsoft.com/office/drawing/2014/main" id="{19C0742B-6FAB-4F71-A9CB-E140A40C8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62454" y="2620980"/>
            <a:ext cx="950976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D90A302-2106-9F9B-963D-250B82B68F99}"/>
              </a:ext>
            </a:extLst>
          </p:cNvPr>
          <p:cNvSpPr>
            <a:spLocks noGrp="1"/>
          </p:cNvSpPr>
          <p:nvPr>
            <p:ph idx="1"/>
          </p:nvPr>
        </p:nvSpPr>
        <p:spPr>
          <a:xfrm>
            <a:off x="1288064" y="2853879"/>
            <a:ext cx="9637776" cy="2714771"/>
          </a:xfrm>
        </p:spPr>
        <p:txBody>
          <a:bodyPr vert="horz" lIns="91440" tIns="45720" rIns="91440" bIns="45720" rtlCol="0" anchor="t">
            <a:normAutofit/>
          </a:bodyPr>
          <a:lstStyle/>
          <a:p>
            <a:pPr marL="0" indent="0" algn="just">
              <a:buNone/>
            </a:pPr>
            <a:r>
              <a:rPr lang="en" sz="2000" i="1">
                <a:latin typeface="Arial"/>
                <a:cs typeface="Arial"/>
              </a:rPr>
              <a:t>We acknowledge this land out of respect for the Indigenous nations who have cared for Turtle Island, also called North America, from before the arrival of settler peoples until this day. Most importantly, we remember the history of these lands has been tainted by poor treatment and a lack of friendship with the First Nations who call them home. This history is something we are all affected by as we are all treaty people in Canada. We all have a shared history to reflect on, and each of us is affected by this history in different ways. Our past defines our present, but if we move forward as friends and allies, then it does not have to define our future.</a:t>
            </a:r>
            <a:endParaRPr lang="en-US" sz="2000">
              <a:cs typeface="Calibri" panose="020F0502020204030204"/>
            </a:endParaRPr>
          </a:p>
        </p:txBody>
      </p:sp>
    </p:spTree>
    <p:extLst>
      <p:ext uri="{BB962C8B-B14F-4D97-AF65-F5344CB8AC3E}">
        <p14:creationId xmlns:p14="http://schemas.microsoft.com/office/powerpoint/2010/main" val="2670155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ABE88-9DA3-636B-4C3A-8B3C0BC4524D}"/>
              </a:ext>
            </a:extLst>
          </p:cNvPr>
          <p:cNvSpPr>
            <a:spLocks noGrp="1"/>
          </p:cNvSpPr>
          <p:nvPr>
            <p:ph type="title"/>
          </p:nvPr>
        </p:nvSpPr>
        <p:spPr>
          <a:xfrm>
            <a:off x="648929" y="629266"/>
            <a:ext cx="3505495" cy="1622321"/>
          </a:xfrm>
        </p:spPr>
        <p:txBody>
          <a:bodyPr>
            <a:normAutofit/>
          </a:bodyPr>
          <a:lstStyle/>
          <a:p>
            <a:pPr>
              <a:spcBef>
                <a:spcPts val="0"/>
              </a:spcBef>
            </a:pPr>
            <a:r>
              <a:rPr lang="en">
                <a:cs typeface="Calibri Light"/>
              </a:rPr>
              <a:t> A little more on trauma</a:t>
            </a:r>
            <a:endParaRPr lang="en-US">
              <a:ea typeface="+mj-lt"/>
              <a:cs typeface="+mj-lt"/>
            </a:endParaRPr>
          </a:p>
        </p:txBody>
      </p:sp>
      <p:sp>
        <p:nvSpPr>
          <p:cNvPr id="3" name="Content Placeholder 2">
            <a:extLst>
              <a:ext uri="{FF2B5EF4-FFF2-40B4-BE49-F238E27FC236}">
                <a16:creationId xmlns:a16="http://schemas.microsoft.com/office/drawing/2014/main" id="{65460CEC-F95A-28A4-8DB0-3674D0864E13}"/>
              </a:ext>
            </a:extLst>
          </p:cNvPr>
          <p:cNvSpPr>
            <a:spLocks noGrp="1"/>
          </p:cNvSpPr>
          <p:nvPr>
            <p:ph idx="1"/>
          </p:nvPr>
        </p:nvSpPr>
        <p:spPr>
          <a:xfrm>
            <a:off x="531700" y="2389554"/>
            <a:ext cx="3691109" cy="3785419"/>
          </a:xfrm>
        </p:spPr>
        <p:txBody>
          <a:bodyPr vert="horz" lIns="91440" tIns="45720" rIns="91440" bIns="45720" rtlCol="0" anchor="t">
            <a:normAutofit/>
          </a:bodyPr>
          <a:lstStyle/>
          <a:p>
            <a:pPr>
              <a:spcBef>
                <a:spcPts val="0"/>
              </a:spcBef>
              <a:spcAft>
                <a:spcPts val="1200"/>
              </a:spcAft>
            </a:pPr>
            <a:r>
              <a:rPr lang="en" sz="2000" i="1">
                <a:cs typeface="Calibri"/>
              </a:rPr>
              <a:t>Trauma results in a fundamental reorganization of the way the mind and brain manage perceptions. It changes not only how we think and what we think about, but also our very capacity to think.</a:t>
            </a:r>
            <a:endParaRPr lang="en-US" sz="2000">
              <a:ea typeface="+mn-lt"/>
              <a:cs typeface="+mn-lt"/>
            </a:endParaRPr>
          </a:p>
          <a:p>
            <a:pPr marL="0" indent="0">
              <a:spcBef>
                <a:spcPts val="0"/>
              </a:spcBef>
              <a:spcAft>
                <a:spcPts val="1200"/>
              </a:spcAft>
              <a:buNone/>
            </a:pPr>
            <a:r>
              <a:rPr lang="en" sz="2000">
                <a:cs typeface="Calibri"/>
              </a:rPr>
              <a:t>(Bessel Van Der Kolk)</a:t>
            </a:r>
            <a:endParaRPr lang="en-US">
              <a:cs typeface="Calibri" panose="020F0502020204030204"/>
            </a:endParaRPr>
          </a:p>
        </p:txBody>
      </p:sp>
      <p:sp>
        <p:nvSpPr>
          <p:cNvPr id="17"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7E043F6C-DB5D-0E1C-3612-E3EBD36FABE2}"/>
              </a:ext>
            </a:extLst>
          </p:cNvPr>
          <p:cNvPicPr>
            <a:picLocks noChangeAspect="1"/>
          </p:cNvPicPr>
          <p:nvPr/>
        </p:nvPicPr>
        <p:blipFill rotWithShape="1">
          <a:blip r:embed="rId2"/>
          <a:srcRect l="2199" r="-1" b="-1"/>
          <a:stretch/>
        </p:blipFill>
        <p:spPr>
          <a:xfrm>
            <a:off x="5613346" y="1435359"/>
            <a:ext cx="5740453" cy="3931732"/>
          </a:xfrm>
          <a:prstGeom prst="rect">
            <a:avLst/>
          </a:prstGeom>
        </p:spPr>
      </p:pic>
    </p:spTree>
    <p:extLst>
      <p:ext uri="{BB962C8B-B14F-4D97-AF65-F5344CB8AC3E}">
        <p14:creationId xmlns:p14="http://schemas.microsoft.com/office/powerpoint/2010/main" val="4171390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9841E-3377-0082-B4B5-8C1938F3E92F}"/>
              </a:ext>
            </a:extLst>
          </p:cNvPr>
          <p:cNvSpPr>
            <a:spLocks noGrp="1"/>
          </p:cNvSpPr>
          <p:nvPr>
            <p:ph type="title"/>
          </p:nvPr>
        </p:nvSpPr>
        <p:spPr>
          <a:xfrm>
            <a:off x="645859" y="640081"/>
            <a:ext cx="3494341" cy="3793488"/>
          </a:xfrm>
          <a:noFill/>
        </p:spPr>
        <p:txBody>
          <a:bodyPr vert="horz" lIns="91440" tIns="45720" rIns="91440" bIns="45720" rtlCol="0" anchor="b">
            <a:normAutofit/>
          </a:bodyPr>
          <a:lstStyle/>
          <a:p>
            <a:r>
              <a:rPr lang="en-US" sz="4600" kern="1200">
                <a:solidFill>
                  <a:schemeClr val="tx1"/>
                </a:solidFill>
                <a:latin typeface="+mj-lt"/>
                <a:ea typeface="+mj-ea"/>
                <a:cs typeface="+mj-cs"/>
              </a:rPr>
              <a:t>Window of Tolerance</a:t>
            </a:r>
          </a:p>
        </p:txBody>
      </p:sp>
      <p:sp>
        <p:nvSpPr>
          <p:cNvPr id="9" name="Rectangle 8">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Diagram&#10;&#10;Description automatically generated">
            <a:extLst>
              <a:ext uri="{FF2B5EF4-FFF2-40B4-BE49-F238E27FC236}">
                <a16:creationId xmlns:a16="http://schemas.microsoft.com/office/drawing/2014/main" id="{EB7FA3EB-C0F9-6E2F-7075-18C24593004D}"/>
              </a:ext>
            </a:extLst>
          </p:cNvPr>
          <p:cNvPicPr>
            <a:picLocks noGrp="1" noChangeAspect="1"/>
          </p:cNvPicPr>
          <p:nvPr>
            <p:ph idx="1"/>
          </p:nvPr>
        </p:nvPicPr>
        <p:blipFill>
          <a:blip r:embed="rId2"/>
          <a:stretch>
            <a:fillRect/>
          </a:stretch>
        </p:blipFill>
        <p:spPr>
          <a:xfrm>
            <a:off x="6237332" y="804672"/>
            <a:ext cx="4343262" cy="5248656"/>
          </a:xfrm>
          <a:prstGeom prst="rect">
            <a:avLst/>
          </a:prstGeom>
          <a:effectLst/>
        </p:spPr>
      </p:pic>
    </p:spTree>
    <p:extLst>
      <p:ext uri="{BB962C8B-B14F-4D97-AF65-F5344CB8AC3E}">
        <p14:creationId xmlns:p14="http://schemas.microsoft.com/office/powerpoint/2010/main" val="2512194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CBCC-0F59-5E3D-844D-E7F7E598B400}"/>
              </a:ext>
            </a:extLst>
          </p:cNvPr>
          <p:cNvSpPr>
            <a:spLocks noGrp="1"/>
          </p:cNvSpPr>
          <p:nvPr>
            <p:ph type="title"/>
          </p:nvPr>
        </p:nvSpPr>
        <p:spPr>
          <a:xfrm>
            <a:off x="648929" y="1152430"/>
            <a:ext cx="3505495" cy="1622321"/>
          </a:xfrm>
        </p:spPr>
        <p:txBody>
          <a:bodyPr vert="horz" lIns="91440" tIns="45720" rIns="91440" bIns="45720" rtlCol="0" anchor="ctr">
            <a:normAutofit/>
          </a:bodyPr>
          <a:lstStyle/>
          <a:p>
            <a:r>
              <a:rPr lang="en-US" sz="3700" kern="1200">
                <a:solidFill>
                  <a:schemeClr val="tx1"/>
                </a:solidFill>
                <a:latin typeface="+mj-lt"/>
                <a:ea typeface="+mj-ea"/>
                <a:cs typeface="+mj-cs"/>
              </a:rPr>
              <a:t>Trauma Informed Pedagogy and Practice</a:t>
            </a:r>
          </a:p>
        </p:txBody>
      </p:sp>
      <p:sp>
        <p:nvSpPr>
          <p:cNvPr id="9" name="Google Shape;223;p34">
            <a:extLst>
              <a:ext uri="{FF2B5EF4-FFF2-40B4-BE49-F238E27FC236}">
                <a16:creationId xmlns:a16="http://schemas.microsoft.com/office/drawing/2014/main" id="{9ACC1C03-56EF-E723-157D-3B0087608531}"/>
              </a:ext>
            </a:extLst>
          </p:cNvPr>
          <p:cNvSpPr txBox="1">
            <a:spLocks noGrp="1"/>
          </p:cNvSpPr>
          <p:nvPr/>
        </p:nvSpPr>
        <p:spPr>
          <a:xfrm>
            <a:off x="648931" y="5804847"/>
            <a:ext cx="3505494" cy="1385688"/>
          </a:xfrm>
          <a:prstGeom prst="rect">
            <a:avLst/>
          </a:prstGeom>
        </p:spPr>
        <p:txBody>
          <a:bodyPr spcFirstLastPara="1" vert="horz" lIns="91440" tIns="45720" rIns="91440" bIns="45720" rtlCol="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a:lnSpc>
                <a:spcPct val="90000"/>
              </a:lnSpc>
              <a:spcBef>
                <a:spcPts val="0"/>
              </a:spcBef>
              <a:spcAft>
                <a:spcPts val="600"/>
              </a:spcAft>
              <a:buFont typeface="Arial" panose="020B0604020202020204" pitchFamily="34" charset="0"/>
              <a:buChar char="•"/>
            </a:pPr>
            <a:r>
              <a:rPr lang="en-US" sz="1400">
                <a:solidFill>
                  <a:schemeClr val="tx1"/>
                </a:solidFill>
                <a:latin typeface="+mn-lt"/>
                <a:ea typeface="+mn-ea"/>
                <a:cs typeface="+mn-cs"/>
              </a:rPr>
              <a:t>Trauma Informed Pedagogy and Practice (https://cmascanada.ca/wp-content/uploads/2016/09/1467063427_01_beyond_trauma_complete_1.pdf)</a:t>
            </a:r>
            <a:endParaRPr lang="en-US" sz="1400">
              <a:solidFill>
                <a:schemeClr val="tx1"/>
              </a:solidFill>
              <a:latin typeface="+mn-lt"/>
              <a:ea typeface="+mn-ea"/>
              <a:cs typeface="Calibri"/>
            </a:endParaRPr>
          </a:p>
        </p:txBody>
      </p:sp>
      <p:sp>
        <p:nvSpPr>
          <p:cNvPr id="14" name="Rectangle 1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a:extLst>
              <a:ext uri="{FF2B5EF4-FFF2-40B4-BE49-F238E27FC236}">
                <a16:creationId xmlns:a16="http://schemas.microsoft.com/office/drawing/2014/main" id="{502A6E87-9DA5-FF17-D16F-3CE17C2A1239}"/>
              </a:ext>
            </a:extLst>
          </p:cNvPr>
          <p:cNvPicPr>
            <a:picLocks noGrp="1" noChangeAspect="1"/>
          </p:cNvPicPr>
          <p:nvPr>
            <p:ph idx="1"/>
          </p:nvPr>
        </p:nvPicPr>
        <p:blipFill>
          <a:blip r:embed="rId2"/>
          <a:stretch>
            <a:fillRect/>
          </a:stretch>
        </p:blipFill>
        <p:spPr>
          <a:xfrm>
            <a:off x="5405862" y="1041938"/>
            <a:ext cx="6019331" cy="4770877"/>
          </a:xfrm>
          <a:prstGeom prst="rect">
            <a:avLst/>
          </a:prstGeom>
          <a:effectLst/>
        </p:spPr>
      </p:pic>
    </p:spTree>
    <p:extLst>
      <p:ext uri="{BB962C8B-B14F-4D97-AF65-F5344CB8AC3E}">
        <p14:creationId xmlns:p14="http://schemas.microsoft.com/office/powerpoint/2010/main" val="851906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63035B-8B4B-802D-C8A7-484BCE3184BC}"/>
              </a:ext>
            </a:extLst>
          </p:cNvPr>
          <p:cNvSpPr>
            <a:spLocks noGrp="1"/>
          </p:cNvSpPr>
          <p:nvPr>
            <p:ph type="title"/>
          </p:nvPr>
        </p:nvSpPr>
        <p:spPr>
          <a:xfrm>
            <a:off x="1288064" y="1284731"/>
            <a:ext cx="9637776" cy="1430696"/>
          </a:xfrm>
        </p:spPr>
        <p:txBody>
          <a:bodyPr>
            <a:normAutofit/>
          </a:bodyPr>
          <a:lstStyle/>
          <a:p>
            <a:pPr>
              <a:spcBef>
                <a:spcPts val="0"/>
              </a:spcBef>
            </a:pPr>
            <a:r>
              <a:rPr lang="en">
                <a:ea typeface="+mj-lt"/>
                <a:cs typeface="+mj-lt"/>
              </a:rPr>
              <a:t>Research Project: Vicarious Trauma in the Classroom </a:t>
            </a:r>
            <a:endParaRPr lang="en-US">
              <a:ea typeface="+mj-lt"/>
              <a:cs typeface="+mj-lt"/>
            </a:endParaRPr>
          </a:p>
        </p:txBody>
      </p:sp>
      <p:sp>
        <p:nvSpPr>
          <p:cNvPr id="3" name="Content Placeholder 2">
            <a:extLst>
              <a:ext uri="{FF2B5EF4-FFF2-40B4-BE49-F238E27FC236}">
                <a16:creationId xmlns:a16="http://schemas.microsoft.com/office/drawing/2014/main" id="{B4D0204C-B9F1-4D57-8364-FFA8C8D9AAE7}"/>
              </a:ext>
            </a:extLst>
          </p:cNvPr>
          <p:cNvSpPr>
            <a:spLocks noGrp="1"/>
          </p:cNvSpPr>
          <p:nvPr>
            <p:ph idx="1"/>
          </p:nvPr>
        </p:nvSpPr>
        <p:spPr>
          <a:xfrm>
            <a:off x="1288064" y="2853879"/>
            <a:ext cx="9637776" cy="2714771"/>
          </a:xfrm>
        </p:spPr>
        <p:txBody>
          <a:bodyPr vert="horz" lIns="91440" tIns="45720" rIns="91440" bIns="45720" rtlCol="0">
            <a:normAutofit/>
          </a:bodyPr>
          <a:lstStyle/>
          <a:p>
            <a:pPr marL="876300" indent="-342900">
              <a:spcBef>
                <a:spcPts val="0"/>
              </a:spcBef>
              <a:spcAft>
                <a:spcPts val="600"/>
              </a:spcAft>
              <a:buFont typeface="Arial,Sans-Serif" panose="020B0604020202020204" pitchFamily="34" charset="0"/>
              <a:buChar char="●"/>
            </a:pPr>
            <a:r>
              <a:rPr lang="en" sz="2000">
                <a:cs typeface="Calibri"/>
              </a:rPr>
              <a:t>Many English Language Learners (ELLs) have experienced trauma, which can impact not only their own learning, but also their instructors’ wellbeing.  </a:t>
            </a:r>
            <a:endParaRPr lang="en-US" sz="2000">
              <a:ea typeface="+mn-lt"/>
              <a:cs typeface="+mn-lt"/>
            </a:endParaRPr>
          </a:p>
          <a:p>
            <a:pPr>
              <a:spcBef>
                <a:spcPts val="0"/>
              </a:spcBef>
              <a:spcAft>
                <a:spcPts val="600"/>
              </a:spcAft>
            </a:pPr>
            <a:endParaRPr lang="en-US" sz="2000">
              <a:ea typeface="+mn-lt"/>
              <a:cs typeface="+mn-lt"/>
            </a:endParaRPr>
          </a:p>
          <a:p>
            <a:pPr marL="876300" indent="-342900">
              <a:spcBef>
                <a:spcPts val="0"/>
              </a:spcBef>
              <a:spcAft>
                <a:spcPts val="600"/>
              </a:spcAft>
              <a:buFont typeface="Arial,Sans-Serif" panose="020B0604020202020204" pitchFamily="34" charset="0"/>
              <a:buChar char="●"/>
            </a:pPr>
            <a:r>
              <a:rPr lang="en" sz="2000">
                <a:cs typeface="Calibri"/>
              </a:rPr>
              <a:t>Our research team interviewed over 50 instructors, program coordinators, and trauma experts across Canada to better understand how trauma affects teaching and learning in language classrooms. </a:t>
            </a:r>
            <a:endParaRPr lang="en-US" sz="2000"/>
          </a:p>
        </p:txBody>
      </p:sp>
    </p:spTree>
    <p:extLst>
      <p:ext uri="{BB962C8B-B14F-4D97-AF65-F5344CB8AC3E}">
        <p14:creationId xmlns:p14="http://schemas.microsoft.com/office/powerpoint/2010/main" val="819892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D974-94F0-0C81-C765-DC1EF479DC84}"/>
              </a:ext>
            </a:extLst>
          </p:cNvPr>
          <p:cNvSpPr>
            <a:spLocks noGrp="1"/>
          </p:cNvSpPr>
          <p:nvPr>
            <p:ph type="title"/>
          </p:nvPr>
        </p:nvSpPr>
        <p:spPr>
          <a:xfrm>
            <a:off x="645859" y="640081"/>
            <a:ext cx="3494341" cy="3793488"/>
          </a:xfrm>
          <a:noFill/>
        </p:spPr>
        <p:txBody>
          <a:bodyPr vert="horz" lIns="91440" tIns="45720" rIns="91440" bIns="45720" rtlCol="0" anchor="b">
            <a:normAutofit/>
          </a:bodyPr>
          <a:lstStyle/>
          <a:p>
            <a:r>
              <a:rPr lang="en-US" sz="4600" kern="1200">
                <a:solidFill>
                  <a:schemeClr val="tx1"/>
                </a:solidFill>
                <a:latin typeface="+mj-lt"/>
                <a:ea typeface="+mj-ea"/>
                <a:cs typeface="+mj-cs"/>
              </a:rPr>
              <a:t>Goals of the Research Project</a:t>
            </a:r>
          </a:p>
        </p:txBody>
      </p:sp>
      <p:sp>
        <p:nvSpPr>
          <p:cNvPr id="14" name="Rectangle 13">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F0E0867A-A966-26AC-9149-78F7D0A67CAA}"/>
              </a:ext>
            </a:extLst>
          </p:cNvPr>
          <p:cNvPicPr>
            <a:picLocks noGrp="1" noChangeAspect="1"/>
          </p:cNvPicPr>
          <p:nvPr>
            <p:ph idx="1"/>
          </p:nvPr>
        </p:nvPicPr>
        <p:blipFill>
          <a:blip r:embed="rId2"/>
          <a:stretch>
            <a:fillRect/>
          </a:stretch>
        </p:blipFill>
        <p:spPr>
          <a:xfrm>
            <a:off x="5441735" y="2123420"/>
            <a:ext cx="5934456" cy="2611160"/>
          </a:xfrm>
          <a:prstGeom prst="rect">
            <a:avLst/>
          </a:prstGeom>
          <a:effectLst/>
        </p:spPr>
      </p:pic>
    </p:spTree>
    <p:extLst>
      <p:ext uri="{BB962C8B-B14F-4D97-AF65-F5344CB8AC3E}">
        <p14:creationId xmlns:p14="http://schemas.microsoft.com/office/powerpoint/2010/main" val="417337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BF7F9-7921-F1B7-69E1-1B6C0ABCAC1B}"/>
              </a:ext>
            </a:extLst>
          </p:cNvPr>
          <p:cNvSpPr>
            <a:spLocks noGrp="1"/>
          </p:cNvSpPr>
          <p:nvPr>
            <p:ph type="title"/>
          </p:nvPr>
        </p:nvSpPr>
        <p:spPr>
          <a:xfrm>
            <a:off x="645859" y="640081"/>
            <a:ext cx="3494341" cy="3793488"/>
          </a:xfrm>
          <a:noFill/>
        </p:spPr>
        <p:txBody>
          <a:bodyPr vert="horz" lIns="91440" tIns="45720" rIns="91440" bIns="45720" rtlCol="0" anchor="b">
            <a:normAutofit/>
          </a:bodyPr>
          <a:lstStyle/>
          <a:p>
            <a:r>
              <a:rPr lang="en-US" sz="4600" kern="1200">
                <a:solidFill>
                  <a:schemeClr val="tx1"/>
                </a:solidFill>
                <a:latin typeface="+mj-lt"/>
                <a:ea typeface="+mj-ea"/>
                <a:cs typeface="+mj-cs"/>
              </a:rPr>
              <a:t>Professional Quality of Life</a:t>
            </a:r>
          </a:p>
        </p:txBody>
      </p:sp>
      <p:sp>
        <p:nvSpPr>
          <p:cNvPr id="14" name="Rectangle 13">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Diagram&#10;&#10;Description automatically generated">
            <a:extLst>
              <a:ext uri="{FF2B5EF4-FFF2-40B4-BE49-F238E27FC236}">
                <a16:creationId xmlns:a16="http://schemas.microsoft.com/office/drawing/2014/main" id="{5AD9C234-3CBC-3AED-9EBF-A6D1644660BF}"/>
              </a:ext>
            </a:extLst>
          </p:cNvPr>
          <p:cNvPicPr>
            <a:picLocks noGrp="1" noChangeAspect="1"/>
          </p:cNvPicPr>
          <p:nvPr>
            <p:ph idx="1"/>
          </p:nvPr>
        </p:nvPicPr>
        <p:blipFill>
          <a:blip r:embed="rId2"/>
          <a:stretch>
            <a:fillRect/>
          </a:stretch>
        </p:blipFill>
        <p:spPr>
          <a:xfrm>
            <a:off x="5441735" y="2138256"/>
            <a:ext cx="5934456" cy="2581488"/>
          </a:xfrm>
          <a:prstGeom prst="rect">
            <a:avLst/>
          </a:prstGeom>
          <a:effectLst/>
        </p:spPr>
      </p:pic>
    </p:spTree>
    <p:extLst>
      <p:ext uri="{BB962C8B-B14F-4D97-AF65-F5344CB8AC3E}">
        <p14:creationId xmlns:p14="http://schemas.microsoft.com/office/powerpoint/2010/main" val="2002525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59428-3CDE-6D76-316A-AD50AF1CE99F}"/>
              </a:ext>
            </a:extLst>
          </p:cNvPr>
          <p:cNvSpPr>
            <a:spLocks noGrp="1"/>
          </p:cNvSpPr>
          <p:nvPr>
            <p:ph type="title"/>
          </p:nvPr>
        </p:nvSpPr>
        <p:spPr>
          <a:xfrm>
            <a:off x="645859" y="640081"/>
            <a:ext cx="3494341" cy="3793488"/>
          </a:xfrm>
          <a:noFill/>
        </p:spPr>
        <p:txBody>
          <a:bodyPr vert="horz" lIns="91440" tIns="45720" rIns="91440" bIns="45720" rtlCol="0" anchor="b">
            <a:normAutofit/>
          </a:bodyPr>
          <a:lstStyle/>
          <a:p>
            <a:r>
              <a:rPr lang="en-US" sz="4600" kern="1200">
                <a:latin typeface="+mj-lt"/>
                <a:ea typeface="+mj-ea"/>
                <a:cs typeface="+mj-cs"/>
              </a:rPr>
              <a:t>Proposed study- A large scale survey (in-service ESL teachers)</a:t>
            </a:r>
          </a:p>
        </p:txBody>
      </p:sp>
      <p:sp>
        <p:nvSpPr>
          <p:cNvPr id="14" name="Rectangle 13">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Graphical user interface&#10;&#10;Description automatically generated">
            <a:extLst>
              <a:ext uri="{FF2B5EF4-FFF2-40B4-BE49-F238E27FC236}">
                <a16:creationId xmlns:a16="http://schemas.microsoft.com/office/drawing/2014/main" id="{44451365-A8E3-FF83-2989-96F15BC4327C}"/>
              </a:ext>
            </a:extLst>
          </p:cNvPr>
          <p:cNvPicPr>
            <a:picLocks noGrp="1" noChangeAspect="1"/>
          </p:cNvPicPr>
          <p:nvPr>
            <p:ph idx="1"/>
          </p:nvPr>
        </p:nvPicPr>
        <p:blipFill>
          <a:blip r:embed="rId2"/>
          <a:stretch>
            <a:fillRect/>
          </a:stretch>
        </p:blipFill>
        <p:spPr>
          <a:xfrm>
            <a:off x="5441735" y="1700590"/>
            <a:ext cx="5934456" cy="3456820"/>
          </a:xfrm>
          <a:prstGeom prst="rect">
            <a:avLst/>
          </a:prstGeom>
          <a:effectLst/>
        </p:spPr>
      </p:pic>
    </p:spTree>
    <p:extLst>
      <p:ext uri="{BB962C8B-B14F-4D97-AF65-F5344CB8AC3E}">
        <p14:creationId xmlns:p14="http://schemas.microsoft.com/office/powerpoint/2010/main" val="3063709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FCF7-DB53-D6B7-92C1-E3949D89B5C3}"/>
              </a:ext>
            </a:extLst>
          </p:cNvPr>
          <p:cNvSpPr>
            <a:spLocks noGrp="1"/>
          </p:cNvSpPr>
          <p:nvPr>
            <p:ph type="title"/>
          </p:nvPr>
        </p:nvSpPr>
        <p:spPr>
          <a:xfrm>
            <a:off x="648929" y="629266"/>
            <a:ext cx="3505495" cy="1622321"/>
          </a:xfrm>
        </p:spPr>
        <p:txBody>
          <a:bodyPr>
            <a:normAutofit/>
          </a:bodyPr>
          <a:lstStyle/>
          <a:p>
            <a:r>
              <a:rPr lang="en-US">
                <a:cs typeface="Calibri Light"/>
              </a:rPr>
              <a:t>Objectives</a:t>
            </a:r>
            <a:endParaRPr lang="en-US"/>
          </a:p>
        </p:txBody>
      </p:sp>
      <p:sp>
        <p:nvSpPr>
          <p:cNvPr id="3" name="Content Placeholder 2">
            <a:extLst>
              <a:ext uri="{FF2B5EF4-FFF2-40B4-BE49-F238E27FC236}">
                <a16:creationId xmlns:a16="http://schemas.microsoft.com/office/drawing/2014/main" id="{028114C3-3100-2DDB-A492-E0E9A9E01454}"/>
              </a:ext>
            </a:extLst>
          </p:cNvPr>
          <p:cNvSpPr>
            <a:spLocks noGrp="1"/>
          </p:cNvSpPr>
          <p:nvPr>
            <p:ph idx="1"/>
          </p:nvPr>
        </p:nvSpPr>
        <p:spPr>
          <a:xfrm>
            <a:off x="648931" y="2438400"/>
            <a:ext cx="3505494" cy="3785419"/>
          </a:xfrm>
        </p:spPr>
        <p:txBody>
          <a:bodyPr vert="horz" lIns="91440" tIns="45720" rIns="91440" bIns="45720" rtlCol="0">
            <a:normAutofit/>
          </a:bodyPr>
          <a:lstStyle/>
          <a:p>
            <a:pPr marL="457200" indent="-327025">
              <a:spcBef>
                <a:spcPts val="0"/>
              </a:spcBef>
              <a:buFont typeface="Roboto,Sans-Serif" panose="020B0604020202020204" pitchFamily="34" charset="0"/>
              <a:buChar char="●"/>
            </a:pPr>
            <a:r>
              <a:rPr lang="en" sz="1700">
                <a:highlight>
                  <a:srgbClr val="FFFFFF"/>
                </a:highlight>
                <a:latin typeface="Roboto"/>
                <a:ea typeface="Roboto"/>
              </a:rPr>
              <a:t>This survey is created in response to the experiences of the many learners in our classrooms who are living with trauma and its effects. </a:t>
            </a:r>
            <a:endParaRPr lang="en-US" sz="1700">
              <a:ea typeface="+mn-lt"/>
              <a:cs typeface="+mn-lt"/>
            </a:endParaRPr>
          </a:p>
          <a:p>
            <a:pPr>
              <a:spcBef>
                <a:spcPts val="0"/>
              </a:spcBef>
            </a:pPr>
            <a:endParaRPr lang="en-US" sz="1700">
              <a:ea typeface="+mn-lt"/>
              <a:cs typeface="+mn-lt"/>
            </a:endParaRPr>
          </a:p>
          <a:p>
            <a:pPr marL="457200" indent="-327025">
              <a:spcBef>
                <a:spcPts val="0"/>
              </a:spcBef>
              <a:buFont typeface="Roboto,Sans-Serif" panose="020B0604020202020204" pitchFamily="34" charset="0"/>
              <a:buChar char="●"/>
            </a:pPr>
            <a:r>
              <a:rPr lang="en" sz="1700">
                <a:highlight>
                  <a:srgbClr val="FFFFFF"/>
                </a:highlight>
                <a:latin typeface="Roboto"/>
                <a:ea typeface="Roboto"/>
              </a:rPr>
              <a:t>Trauma has far-reaching impacts, with implications for learning and teaching. </a:t>
            </a:r>
            <a:endParaRPr lang="en-US" sz="1700">
              <a:ea typeface="+mn-lt"/>
              <a:cs typeface="+mn-lt"/>
            </a:endParaRPr>
          </a:p>
          <a:p>
            <a:pPr>
              <a:spcBef>
                <a:spcPts val="0"/>
              </a:spcBef>
            </a:pPr>
            <a:endParaRPr lang="en-US" sz="1700">
              <a:ea typeface="+mn-lt"/>
              <a:cs typeface="+mn-lt"/>
            </a:endParaRPr>
          </a:p>
          <a:p>
            <a:pPr marL="457200" indent="-327025">
              <a:spcBef>
                <a:spcPts val="0"/>
              </a:spcBef>
              <a:buFont typeface="Roboto,Sans-Serif" panose="020B0604020202020204" pitchFamily="34" charset="0"/>
              <a:buChar char="●"/>
            </a:pPr>
            <a:r>
              <a:rPr lang="en" sz="1700">
                <a:highlight>
                  <a:srgbClr val="FFFFFF"/>
                </a:highlight>
                <a:latin typeface="Roboto"/>
                <a:ea typeface="Roboto"/>
              </a:rPr>
              <a:t>We are exploring the implications for language educators, both professionally and personally.</a:t>
            </a:r>
            <a:endParaRPr lang="en-US" sz="1700">
              <a:ea typeface="+mn-lt"/>
              <a:cs typeface="+mn-lt"/>
            </a:endParaRPr>
          </a:p>
          <a:p>
            <a:endParaRPr lang="en-US" sz="1700">
              <a:cs typeface="Calibri"/>
            </a:endParaRP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CF3B363D-791A-518F-AA9B-6F109F003F30}"/>
              </a:ext>
            </a:extLst>
          </p:cNvPr>
          <p:cNvPicPr>
            <a:picLocks noChangeAspect="1"/>
          </p:cNvPicPr>
          <p:nvPr/>
        </p:nvPicPr>
        <p:blipFill>
          <a:blip r:embed="rId2"/>
          <a:stretch>
            <a:fillRect/>
          </a:stretch>
        </p:blipFill>
        <p:spPr>
          <a:xfrm>
            <a:off x="5405862" y="1162604"/>
            <a:ext cx="6019331" cy="4529546"/>
          </a:xfrm>
          <a:prstGeom prst="rect">
            <a:avLst/>
          </a:prstGeom>
          <a:effectLst/>
        </p:spPr>
      </p:pic>
    </p:spTree>
    <p:extLst>
      <p:ext uri="{BB962C8B-B14F-4D97-AF65-F5344CB8AC3E}">
        <p14:creationId xmlns:p14="http://schemas.microsoft.com/office/powerpoint/2010/main" val="2466327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30AB-380A-C3DB-94D7-A7987E5ED7C7}"/>
              </a:ext>
            </a:extLst>
          </p:cNvPr>
          <p:cNvSpPr>
            <a:spLocks noGrp="1"/>
          </p:cNvSpPr>
          <p:nvPr>
            <p:ph type="title"/>
          </p:nvPr>
        </p:nvSpPr>
        <p:spPr>
          <a:xfrm>
            <a:off x="648929" y="629266"/>
            <a:ext cx="3505495" cy="1622321"/>
          </a:xfrm>
        </p:spPr>
        <p:txBody>
          <a:bodyPr>
            <a:normAutofit/>
          </a:bodyPr>
          <a:lstStyle/>
          <a:p>
            <a:r>
              <a:rPr lang="en-US">
                <a:cs typeface="Calibri Light"/>
              </a:rPr>
              <a:t>Survey</a:t>
            </a:r>
            <a:endParaRPr lang="en-US"/>
          </a:p>
        </p:txBody>
      </p:sp>
      <p:sp>
        <p:nvSpPr>
          <p:cNvPr id="3" name="Content Placeholder 2">
            <a:extLst>
              <a:ext uri="{FF2B5EF4-FFF2-40B4-BE49-F238E27FC236}">
                <a16:creationId xmlns:a16="http://schemas.microsoft.com/office/drawing/2014/main" id="{C89D1069-2A0F-C05F-F7CA-0BD0A8EFBAAF}"/>
              </a:ext>
            </a:extLst>
          </p:cNvPr>
          <p:cNvSpPr>
            <a:spLocks noGrp="1"/>
          </p:cNvSpPr>
          <p:nvPr>
            <p:ph idx="1"/>
          </p:nvPr>
        </p:nvSpPr>
        <p:spPr>
          <a:xfrm>
            <a:off x="648931" y="2438400"/>
            <a:ext cx="3505494" cy="3785419"/>
          </a:xfrm>
        </p:spPr>
        <p:txBody>
          <a:bodyPr vert="horz" lIns="91440" tIns="45720" rIns="91440" bIns="45720" rtlCol="0">
            <a:normAutofit/>
          </a:bodyPr>
          <a:lstStyle/>
          <a:p>
            <a:pPr marL="0" indent="0">
              <a:buNone/>
            </a:pPr>
            <a:r>
              <a:rPr lang="en-US" sz="2000">
                <a:cs typeface="Calibri" panose="020F0502020204030204"/>
              </a:rPr>
              <a:t>15-20 minutes online</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con&#10;&#10;Description automatically generated">
            <a:extLst>
              <a:ext uri="{FF2B5EF4-FFF2-40B4-BE49-F238E27FC236}">
                <a16:creationId xmlns:a16="http://schemas.microsoft.com/office/drawing/2014/main" id="{8B294164-4130-3CDA-C889-86535261CDE4}"/>
              </a:ext>
            </a:extLst>
          </p:cNvPr>
          <p:cNvPicPr>
            <a:picLocks noChangeAspect="1"/>
          </p:cNvPicPr>
          <p:nvPr/>
        </p:nvPicPr>
        <p:blipFill>
          <a:blip r:embed="rId2"/>
          <a:stretch>
            <a:fillRect/>
          </a:stretch>
        </p:blipFill>
        <p:spPr>
          <a:xfrm>
            <a:off x="5802293" y="807593"/>
            <a:ext cx="5226469" cy="5239568"/>
          </a:xfrm>
          <a:prstGeom prst="rect">
            <a:avLst/>
          </a:prstGeom>
          <a:effectLst/>
        </p:spPr>
      </p:pic>
    </p:spTree>
    <p:extLst>
      <p:ext uri="{BB962C8B-B14F-4D97-AF65-F5344CB8AC3E}">
        <p14:creationId xmlns:p14="http://schemas.microsoft.com/office/powerpoint/2010/main" val="2786157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0C1D-B184-1FB6-CC68-DE72539CC6E8}"/>
              </a:ext>
            </a:extLst>
          </p:cNvPr>
          <p:cNvSpPr>
            <a:spLocks noGrp="1"/>
          </p:cNvSpPr>
          <p:nvPr>
            <p:ph type="title"/>
          </p:nvPr>
        </p:nvSpPr>
        <p:spPr>
          <a:xfrm>
            <a:off x="648929" y="629266"/>
            <a:ext cx="3505495" cy="1622321"/>
          </a:xfrm>
        </p:spPr>
        <p:txBody>
          <a:bodyPr>
            <a:normAutofit/>
          </a:bodyPr>
          <a:lstStyle/>
          <a:p>
            <a:r>
              <a:rPr lang="en-US">
                <a:cs typeface="Calibri Light"/>
              </a:rPr>
              <a:t>Demographics</a:t>
            </a:r>
            <a:endParaRPr lang="en-US"/>
          </a:p>
        </p:txBody>
      </p:sp>
      <p:sp>
        <p:nvSpPr>
          <p:cNvPr id="3" name="Content Placeholder 2">
            <a:extLst>
              <a:ext uri="{FF2B5EF4-FFF2-40B4-BE49-F238E27FC236}">
                <a16:creationId xmlns:a16="http://schemas.microsoft.com/office/drawing/2014/main" id="{D2DB0621-7441-95EE-3D4F-EF788C2CB436}"/>
              </a:ext>
            </a:extLst>
          </p:cNvPr>
          <p:cNvSpPr>
            <a:spLocks noGrp="1"/>
          </p:cNvSpPr>
          <p:nvPr>
            <p:ph idx="1"/>
          </p:nvPr>
        </p:nvSpPr>
        <p:spPr>
          <a:xfrm>
            <a:off x="648931" y="2438400"/>
            <a:ext cx="3505494" cy="3785419"/>
          </a:xfrm>
        </p:spPr>
        <p:txBody>
          <a:bodyPr vert="horz" lIns="91440" tIns="45720" rIns="91440" bIns="45720" rtlCol="0">
            <a:normAutofit/>
          </a:bodyPr>
          <a:lstStyle/>
          <a:p>
            <a:r>
              <a:rPr lang="en-US" sz="2000">
                <a:cs typeface="Calibri"/>
              </a:rPr>
              <a:t>5 questions about teaching experience</a:t>
            </a:r>
            <a:endParaRPr lang="en-US" sz="2000"/>
          </a:p>
        </p:txBody>
      </p:sp>
      <p:sp>
        <p:nvSpPr>
          <p:cNvPr id="13"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person, child, young&#10;&#10;Description automatically generated">
            <a:extLst>
              <a:ext uri="{FF2B5EF4-FFF2-40B4-BE49-F238E27FC236}">
                <a16:creationId xmlns:a16="http://schemas.microsoft.com/office/drawing/2014/main" id="{84514D65-DD57-D842-D1DE-86BDAC001E78}"/>
              </a:ext>
            </a:extLst>
          </p:cNvPr>
          <p:cNvPicPr>
            <a:picLocks noChangeAspect="1"/>
          </p:cNvPicPr>
          <p:nvPr/>
        </p:nvPicPr>
        <p:blipFill>
          <a:blip r:embed="rId2"/>
          <a:stretch>
            <a:fillRect/>
          </a:stretch>
        </p:blipFill>
        <p:spPr>
          <a:xfrm>
            <a:off x="5405862" y="1847303"/>
            <a:ext cx="6019331" cy="3160148"/>
          </a:xfrm>
          <a:prstGeom prst="rect">
            <a:avLst/>
          </a:prstGeom>
          <a:effectLst/>
        </p:spPr>
      </p:pic>
    </p:spTree>
    <p:extLst>
      <p:ext uri="{BB962C8B-B14F-4D97-AF65-F5344CB8AC3E}">
        <p14:creationId xmlns:p14="http://schemas.microsoft.com/office/powerpoint/2010/main" val="1341841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E72FA3-BD00-444A-AD9B-E6C3D069C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07BB9E-ED94-98F6-D5F5-0D288ED9DC7F}"/>
              </a:ext>
            </a:extLst>
          </p:cNvPr>
          <p:cNvSpPr>
            <a:spLocks noGrp="1"/>
          </p:cNvSpPr>
          <p:nvPr>
            <p:ph type="title"/>
          </p:nvPr>
        </p:nvSpPr>
        <p:spPr>
          <a:xfrm>
            <a:off x="838200" y="552355"/>
            <a:ext cx="10515600" cy="2504040"/>
          </a:xfrm>
        </p:spPr>
        <p:txBody>
          <a:bodyPr vert="horz" lIns="91440" tIns="45720" rIns="91440" bIns="45720" rtlCol="0" anchor="ctr">
            <a:normAutofit/>
          </a:bodyPr>
          <a:lstStyle/>
          <a:p>
            <a:pPr algn="ctr"/>
            <a:r>
              <a:rPr lang="en-US" sz="5200" kern="1200">
                <a:solidFill>
                  <a:schemeClr val="tx1"/>
                </a:solidFill>
                <a:latin typeface="+mj-lt"/>
                <a:ea typeface="+mj-ea"/>
                <a:cs typeface="+mj-cs"/>
              </a:rPr>
              <a:t>Introductions</a:t>
            </a:r>
          </a:p>
        </p:txBody>
      </p:sp>
      <p:pic>
        <p:nvPicPr>
          <p:cNvPr id="4" name="Picture 4" descr="A picture containing wall, person, indoor, person&#10;&#10;Description automatically generated">
            <a:extLst>
              <a:ext uri="{FF2B5EF4-FFF2-40B4-BE49-F238E27FC236}">
                <a16:creationId xmlns:a16="http://schemas.microsoft.com/office/drawing/2014/main" id="{A508E250-EF52-BED2-A65C-57DC9EF78EAD}"/>
              </a:ext>
            </a:extLst>
          </p:cNvPr>
          <p:cNvPicPr>
            <a:picLocks noGrp="1" noChangeAspect="1"/>
          </p:cNvPicPr>
          <p:nvPr>
            <p:ph idx="1"/>
          </p:nvPr>
        </p:nvPicPr>
        <p:blipFill>
          <a:blip r:embed="rId2"/>
          <a:stretch>
            <a:fillRect/>
          </a:stretch>
        </p:blipFill>
        <p:spPr>
          <a:xfrm>
            <a:off x="345649" y="3172960"/>
            <a:ext cx="1990970" cy="2230486"/>
          </a:xfrm>
          <a:prstGeom prst="rect">
            <a:avLst/>
          </a:prstGeom>
        </p:spPr>
      </p:pic>
      <p:pic>
        <p:nvPicPr>
          <p:cNvPr id="5" name="Picture 5" descr="A picture containing tree, outdoor, person, forest&#10;&#10;Description automatically generated">
            <a:extLst>
              <a:ext uri="{FF2B5EF4-FFF2-40B4-BE49-F238E27FC236}">
                <a16:creationId xmlns:a16="http://schemas.microsoft.com/office/drawing/2014/main" id="{078E5C6A-AE71-2D48-8582-EBDBAB9B4140}"/>
              </a:ext>
            </a:extLst>
          </p:cNvPr>
          <p:cNvPicPr>
            <a:picLocks noChangeAspect="1"/>
          </p:cNvPicPr>
          <p:nvPr/>
        </p:nvPicPr>
        <p:blipFill>
          <a:blip r:embed="rId3"/>
          <a:stretch>
            <a:fillRect/>
          </a:stretch>
        </p:blipFill>
        <p:spPr>
          <a:xfrm>
            <a:off x="2648483" y="3172960"/>
            <a:ext cx="2060101" cy="2230486"/>
          </a:xfrm>
          <a:prstGeom prst="rect">
            <a:avLst/>
          </a:prstGeom>
        </p:spPr>
      </p:pic>
      <p:pic>
        <p:nvPicPr>
          <p:cNvPr id="6" name="Picture 6" descr="A close-up of a person smiling&#10;&#10;Description automatically generated">
            <a:extLst>
              <a:ext uri="{FF2B5EF4-FFF2-40B4-BE49-F238E27FC236}">
                <a16:creationId xmlns:a16="http://schemas.microsoft.com/office/drawing/2014/main" id="{6D71D1C2-4903-C38E-E19D-140B7E18FB79}"/>
              </a:ext>
            </a:extLst>
          </p:cNvPr>
          <p:cNvPicPr>
            <a:picLocks noChangeAspect="1"/>
          </p:cNvPicPr>
          <p:nvPr/>
        </p:nvPicPr>
        <p:blipFill>
          <a:blip r:embed="rId4"/>
          <a:stretch>
            <a:fillRect/>
          </a:stretch>
        </p:blipFill>
        <p:spPr>
          <a:xfrm>
            <a:off x="5021945" y="3172960"/>
            <a:ext cx="2140667" cy="2230486"/>
          </a:xfrm>
          <a:prstGeom prst="rect">
            <a:avLst/>
          </a:prstGeom>
        </p:spPr>
      </p:pic>
      <p:pic>
        <p:nvPicPr>
          <p:cNvPr id="8" name="Picture 8" descr="A close-up of a person smiling&#10;&#10;Description automatically generated">
            <a:extLst>
              <a:ext uri="{FF2B5EF4-FFF2-40B4-BE49-F238E27FC236}">
                <a16:creationId xmlns:a16="http://schemas.microsoft.com/office/drawing/2014/main" id="{60A5A453-F56A-3AA6-FA79-88C67EF7A123}"/>
              </a:ext>
            </a:extLst>
          </p:cNvPr>
          <p:cNvPicPr>
            <a:picLocks noChangeAspect="1"/>
          </p:cNvPicPr>
          <p:nvPr/>
        </p:nvPicPr>
        <p:blipFill>
          <a:blip r:embed="rId5"/>
          <a:stretch>
            <a:fillRect/>
          </a:stretch>
        </p:blipFill>
        <p:spPr>
          <a:xfrm>
            <a:off x="9829986" y="3172961"/>
            <a:ext cx="2230486" cy="2230486"/>
          </a:xfrm>
          <a:prstGeom prst="rect">
            <a:avLst/>
          </a:prstGeom>
        </p:spPr>
      </p:pic>
      <p:pic>
        <p:nvPicPr>
          <p:cNvPr id="7" name="Picture 7">
            <a:extLst>
              <a:ext uri="{FF2B5EF4-FFF2-40B4-BE49-F238E27FC236}">
                <a16:creationId xmlns:a16="http://schemas.microsoft.com/office/drawing/2014/main" id="{D3982256-784C-902A-D6E2-CBA6EE969E13}"/>
              </a:ext>
            </a:extLst>
          </p:cNvPr>
          <p:cNvPicPr>
            <a:picLocks noChangeAspect="1"/>
          </p:cNvPicPr>
          <p:nvPr/>
        </p:nvPicPr>
        <p:blipFill>
          <a:blip r:embed="rId6"/>
          <a:stretch>
            <a:fillRect/>
          </a:stretch>
        </p:blipFill>
        <p:spPr>
          <a:xfrm>
            <a:off x="7302723" y="3464718"/>
            <a:ext cx="2365063" cy="1942672"/>
          </a:xfrm>
          <a:prstGeom prst="rect">
            <a:avLst/>
          </a:prstGeom>
        </p:spPr>
      </p:pic>
      <p:sp>
        <p:nvSpPr>
          <p:cNvPr id="9" name="Google Shape;72;p15">
            <a:extLst>
              <a:ext uri="{FF2B5EF4-FFF2-40B4-BE49-F238E27FC236}">
                <a16:creationId xmlns:a16="http://schemas.microsoft.com/office/drawing/2014/main" id="{FD186375-8809-4A22-6009-C8B4C86FBD42}"/>
              </a:ext>
            </a:extLst>
          </p:cNvPr>
          <p:cNvSpPr txBox="1"/>
          <p:nvPr/>
        </p:nvSpPr>
        <p:spPr>
          <a:xfrm>
            <a:off x="636126" y="5678085"/>
            <a:ext cx="11482262" cy="400079"/>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a:latin typeface="Roboto"/>
                <a:ea typeface="Roboto"/>
                <a:cs typeface="Roboto"/>
                <a:sym typeface="Roboto"/>
              </a:rPr>
              <a:t>Dr. Allyson Eamer                   Jennifer Allore                            Dr. Katie Crossman                  Dr. Amea Wilbur                                     Dr Jia Li              </a:t>
            </a:r>
            <a:endParaRPr>
              <a:latin typeface="Roboto"/>
              <a:ea typeface="Roboto"/>
              <a:cs typeface="Roboto"/>
              <a:sym typeface="Roboto"/>
            </a:endParaRPr>
          </a:p>
        </p:txBody>
      </p:sp>
    </p:spTree>
    <p:extLst>
      <p:ext uri="{BB962C8B-B14F-4D97-AF65-F5344CB8AC3E}">
        <p14:creationId xmlns:p14="http://schemas.microsoft.com/office/powerpoint/2010/main" val="213738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0C853-E62A-B513-48FB-08D5C10CAEED}"/>
              </a:ext>
            </a:extLst>
          </p:cNvPr>
          <p:cNvSpPr>
            <a:spLocks noGrp="1"/>
          </p:cNvSpPr>
          <p:nvPr>
            <p:ph type="title"/>
          </p:nvPr>
        </p:nvSpPr>
        <p:spPr>
          <a:xfrm>
            <a:off x="648929" y="629266"/>
            <a:ext cx="4944152" cy="1622321"/>
          </a:xfrm>
        </p:spPr>
        <p:txBody>
          <a:bodyPr>
            <a:normAutofit/>
          </a:bodyPr>
          <a:lstStyle/>
          <a:p>
            <a:r>
              <a:rPr lang="en-US">
                <a:cs typeface="Calibri Light"/>
              </a:rPr>
              <a:t>Trauma Awareness</a:t>
            </a:r>
            <a:endParaRPr lang="en-US"/>
          </a:p>
        </p:txBody>
      </p:sp>
      <p:sp>
        <p:nvSpPr>
          <p:cNvPr id="3" name="Content Placeholder 2">
            <a:extLst>
              <a:ext uri="{FF2B5EF4-FFF2-40B4-BE49-F238E27FC236}">
                <a16:creationId xmlns:a16="http://schemas.microsoft.com/office/drawing/2014/main" id="{A608FB7C-4274-1E30-EF80-B5126818E0CA}"/>
              </a:ext>
            </a:extLst>
          </p:cNvPr>
          <p:cNvSpPr>
            <a:spLocks noGrp="1"/>
          </p:cNvSpPr>
          <p:nvPr>
            <p:ph idx="1"/>
          </p:nvPr>
        </p:nvSpPr>
        <p:spPr>
          <a:xfrm>
            <a:off x="648930" y="2438400"/>
            <a:ext cx="4944151" cy="3785419"/>
          </a:xfrm>
        </p:spPr>
        <p:txBody>
          <a:bodyPr vert="horz" lIns="91440" tIns="45720" rIns="91440" bIns="45720" rtlCol="0">
            <a:normAutofit/>
          </a:bodyPr>
          <a:lstStyle/>
          <a:p>
            <a:r>
              <a:rPr lang="en" sz="2400">
                <a:ea typeface="+mn-lt"/>
                <a:cs typeface="+mn-lt"/>
              </a:rPr>
              <a:t>4 questions about taken any courses, workshops, or professional development about how trauma impacts on student learning</a:t>
            </a:r>
            <a:endParaRPr lang="en-US" sz="2400"/>
          </a:p>
        </p:txBody>
      </p:sp>
      <p:sp>
        <p:nvSpPr>
          <p:cNvPr id="9" name="Rectangle 8">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10;&#10;Description automatically generated">
            <a:extLst>
              <a:ext uri="{FF2B5EF4-FFF2-40B4-BE49-F238E27FC236}">
                <a16:creationId xmlns:a16="http://schemas.microsoft.com/office/drawing/2014/main" id="{C35DFE74-2C20-20A6-D272-2D07AA394814}"/>
              </a:ext>
            </a:extLst>
          </p:cNvPr>
          <p:cNvPicPr>
            <a:picLocks noChangeAspect="1"/>
          </p:cNvPicPr>
          <p:nvPr/>
        </p:nvPicPr>
        <p:blipFill>
          <a:blip r:embed="rId2"/>
          <a:stretch>
            <a:fillRect/>
          </a:stretch>
        </p:blipFill>
        <p:spPr>
          <a:xfrm>
            <a:off x="6904709" y="1298927"/>
            <a:ext cx="4475531" cy="4256898"/>
          </a:xfrm>
          <a:prstGeom prst="rect">
            <a:avLst/>
          </a:prstGeom>
          <a:effectLst/>
        </p:spPr>
      </p:pic>
    </p:spTree>
    <p:extLst>
      <p:ext uri="{BB962C8B-B14F-4D97-AF65-F5344CB8AC3E}">
        <p14:creationId xmlns:p14="http://schemas.microsoft.com/office/powerpoint/2010/main" val="2800736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3D169-1730-3B4C-9F9F-7FF77A2AA9C0}"/>
              </a:ext>
            </a:extLst>
          </p:cNvPr>
          <p:cNvSpPr>
            <a:spLocks noGrp="1"/>
          </p:cNvSpPr>
          <p:nvPr>
            <p:ph type="title"/>
          </p:nvPr>
        </p:nvSpPr>
        <p:spPr>
          <a:xfrm>
            <a:off x="648929" y="629266"/>
            <a:ext cx="4944152" cy="1622321"/>
          </a:xfrm>
        </p:spPr>
        <p:txBody>
          <a:bodyPr>
            <a:normAutofit/>
          </a:bodyPr>
          <a:lstStyle/>
          <a:p>
            <a:r>
              <a:rPr lang="en-US">
                <a:cs typeface="Calibri Light"/>
              </a:rPr>
              <a:t>Vicarious Trauma</a:t>
            </a:r>
            <a:endParaRPr lang="en-US"/>
          </a:p>
        </p:txBody>
      </p:sp>
      <p:sp>
        <p:nvSpPr>
          <p:cNvPr id="3" name="Content Placeholder 2">
            <a:extLst>
              <a:ext uri="{FF2B5EF4-FFF2-40B4-BE49-F238E27FC236}">
                <a16:creationId xmlns:a16="http://schemas.microsoft.com/office/drawing/2014/main" id="{66201EFC-70EA-63BF-090B-52BF7D45C3E1}"/>
              </a:ext>
            </a:extLst>
          </p:cNvPr>
          <p:cNvSpPr>
            <a:spLocks noGrp="1"/>
          </p:cNvSpPr>
          <p:nvPr>
            <p:ph idx="1"/>
          </p:nvPr>
        </p:nvSpPr>
        <p:spPr>
          <a:xfrm>
            <a:off x="648930" y="2438400"/>
            <a:ext cx="4944151" cy="3785419"/>
          </a:xfrm>
        </p:spPr>
        <p:txBody>
          <a:bodyPr vert="horz" lIns="91440" tIns="45720" rIns="91440" bIns="45720" rtlCol="0">
            <a:normAutofit/>
          </a:bodyPr>
          <a:lstStyle/>
          <a:p>
            <a:r>
              <a:rPr lang="en" sz="2400">
                <a:ea typeface="+mn-lt"/>
                <a:cs typeface="+mn-lt"/>
              </a:rPr>
              <a:t>13 questions about experience in working with students suffering trauma and support you need to address such situation</a:t>
            </a:r>
            <a:endParaRPr lang="en-US" sz="2400"/>
          </a:p>
        </p:txBody>
      </p:sp>
      <p:sp>
        <p:nvSpPr>
          <p:cNvPr id="9" name="Rectangle 8">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vector graphics, clipart&#10;&#10;Description automatically generated">
            <a:extLst>
              <a:ext uri="{FF2B5EF4-FFF2-40B4-BE49-F238E27FC236}">
                <a16:creationId xmlns:a16="http://schemas.microsoft.com/office/drawing/2014/main" id="{ECC0A4B8-43D3-FCE0-4E38-9A1AF45FF98A}"/>
              </a:ext>
            </a:extLst>
          </p:cNvPr>
          <p:cNvPicPr>
            <a:picLocks noChangeAspect="1"/>
          </p:cNvPicPr>
          <p:nvPr/>
        </p:nvPicPr>
        <p:blipFill>
          <a:blip r:embed="rId2"/>
          <a:stretch>
            <a:fillRect/>
          </a:stretch>
        </p:blipFill>
        <p:spPr>
          <a:xfrm>
            <a:off x="6904709" y="2470732"/>
            <a:ext cx="4475531" cy="1913289"/>
          </a:xfrm>
          <a:prstGeom prst="rect">
            <a:avLst/>
          </a:prstGeom>
          <a:effectLst/>
        </p:spPr>
      </p:pic>
    </p:spTree>
    <p:extLst>
      <p:ext uri="{BB962C8B-B14F-4D97-AF65-F5344CB8AC3E}">
        <p14:creationId xmlns:p14="http://schemas.microsoft.com/office/powerpoint/2010/main" val="502827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7B98-F296-6FC4-87A1-61BA40103BEA}"/>
              </a:ext>
            </a:extLst>
          </p:cNvPr>
          <p:cNvSpPr>
            <a:spLocks noGrp="1"/>
          </p:cNvSpPr>
          <p:nvPr>
            <p:ph type="title"/>
          </p:nvPr>
        </p:nvSpPr>
        <p:spPr>
          <a:xfrm>
            <a:off x="648929" y="629266"/>
            <a:ext cx="4944152" cy="1622321"/>
          </a:xfrm>
        </p:spPr>
        <p:txBody>
          <a:bodyPr>
            <a:normAutofit/>
          </a:bodyPr>
          <a:lstStyle/>
          <a:p>
            <a:r>
              <a:rPr lang="en-US">
                <a:cs typeface="Calibri Light"/>
              </a:rPr>
              <a:t>Professional Quality of Life</a:t>
            </a:r>
            <a:endParaRPr lang="en-US"/>
          </a:p>
        </p:txBody>
      </p:sp>
      <p:sp>
        <p:nvSpPr>
          <p:cNvPr id="3" name="Content Placeholder 2">
            <a:extLst>
              <a:ext uri="{FF2B5EF4-FFF2-40B4-BE49-F238E27FC236}">
                <a16:creationId xmlns:a16="http://schemas.microsoft.com/office/drawing/2014/main" id="{0DB6C08F-0624-281C-C478-FABF4AB5FEDA}"/>
              </a:ext>
            </a:extLst>
          </p:cNvPr>
          <p:cNvSpPr>
            <a:spLocks noGrp="1"/>
          </p:cNvSpPr>
          <p:nvPr>
            <p:ph idx="1"/>
          </p:nvPr>
        </p:nvSpPr>
        <p:spPr>
          <a:xfrm>
            <a:off x="648930" y="2438400"/>
            <a:ext cx="4944151" cy="3785419"/>
          </a:xfrm>
        </p:spPr>
        <p:txBody>
          <a:bodyPr vert="horz" lIns="91440" tIns="45720" rIns="91440" bIns="45720" rtlCol="0">
            <a:normAutofit/>
          </a:bodyPr>
          <a:lstStyle/>
          <a:p>
            <a:r>
              <a:rPr lang="en" sz="2400">
                <a:ea typeface="+mn-lt"/>
                <a:cs typeface="+mn-lt"/>
              </a:rPr>
              <a:t>30 5-point Likert scale questions to assess your </a:t>
            </a:r>
            <a:r>
              <a:rPr lang="en" sz="2400">
                <a:highlight>
                  <a:srgbClr val="FFFFFF"/>
                </a:highlight>
                <a:ea typeface="+mn-lt"/>
                <a:cs typeface="+mn-lt"/>
              </a:rPr>
              <a:t>current levels of burnout, secondary traumatic stress and compassion satisfaction</a:t>
            </a:r>
            <a:endParaRPr lang="en-US" sz="2400"/>
          </a:p>
        </p:txBody>
      </p:sp>
      <p:sp>
        <p:nvSpPr>
          <p:cNvPr id="9" name="Rectangle 8">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vector graphics&#10;&#10;Description automatically generated">
            <a:extLst>
              <a:ext uri="{FF2B5EF4-FFF2-40B4-BE49-F238E27FC236}">
                <a16:creationId xmlns:a16="http://schemas.microsoft.com/office/drawing/2014/main" id="{E45EB2DA-8033-7793-13CA-3B610C531678}"/>
              </a:ext>
            </a:extLst>
          </p:cNvPr>
          <p:cNvPicPr>
            <a:picLocks noChangeAspect="1"/>
          </p:cNvPicPr>
          <p:nvPr/>
        </p:nvPicPr>
        <p:blipFill>
          <a:blip r:embed="rId2"/>
          <a:stretch>
            <a:fillRect/>
          </a:stretch>
        </p:blipFill>
        <p:spPr>
          <a:xfrm>
            <a:off x="6904709" y="1486115"/>
            <a:ext cx="4475531" cy="3882522"/>
          </a:xfrm>
          <a:prstGeom prst="rect">
            <a:avLst/>
          </a:prstGeom>
          <a:effectLst/>
        </p:spPr>
      </p:pic>
    </p:spTree>
    <p:extLst>
      <p:ext uri="{BB962C8B-B14F-4D97-AF65-F5344CB8AC3E}">
        <p14:creationId xmlns:p14="http://schemas.microsoft.com/office/powerpoint/2010/main" val="1755005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Plant Sprout Dicotyledon · Free photo on Pixabay">
            <a:extLst>
              <a:ext uri="{FF2B5EF4-FFF2-40B4-BE49-F238E27FC236}">
                <a16:creationId xmlns:a16="http://schemas.microsoft.com/office/drawing/2014/main" id="{546909C7-2E1B-DB31-ACFC-AE2CCE901AEA}"/>
              </a:ext>
            </a:extLst>
          </p:cNvPr>
          <p:cNvPicPr>
            <a:picLocks noChangeAspect="1"/>
          </p:cNvPicPr>
          <p:nvPr/>
        </p:nvPicPr>
        <p:blipFill rotWithShape="1">
          <a:blip r:embed="rId2"/>
          <a:srcRect r="5882" b="-1"/>
          <a:stretch/>
        </p:blipFill>
        <p:spPr>
          <a:xfrm>
            <a:off x="2522356" y="10"/>
            <a:ext cx="9669642" cy="6857990"/>
          </a:xfrm>
          <a:prstGeom prst="rect">
            <a:avLst/>
          </a:prstGeom>
        </p:spPr>
      </p:pic>
      <p:sp>
        <p:nvSpPr>
          <p:cNvPr id="30" name="Rectangle 2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9A00A-2BF8-762D-EEF8-8FE859EC83F1}"/>
              </a:ext>
            </a:extLst>
          </p:cNvPr>
          <p:cNvSpPr>
            <a:spLocks noGrp="1"/>
          </p:cNvSpPr>
          <p:nvPr>
            <p:ph type="title"/>
          </p:nvPr>
        </p:nvSpPr>
        <p:spPr>
          <a:xfrm>
            <a:off x="838200" y="365125"/>
            <a:ext cx="3822189" cy="1899912"/>
          </a:xfrm>
        </p:spPr>
        <p:txBody>
          <a:bodyPr>
            <a:normAutofit/>
          </a:bodyPr>
          <a:lstStyle/>
          <a:p>
            <a:pPr>
              <a:spcBef>
                <a:spcPts val="0"/>
              </a:spcBef>
            </a:pPr>
            <a:r>
              <a:rPr lang="en" sz="4000">
                <a:ea typeface="+mj-lt"/>
                <a:cs typeface="+mj-lt"/>
              </a:rPr>
              <a:t>What we hope to accomplish…..</a:t>
            </a:r>
            <a:endParaRPr lang="en-US" sz="4000">
              <a:ea typeface="+mj-lt"/>
              <a:cs typeface="+mj-lt"/>
            </a:endParaRPr>
          </a:p>
        </p:txBody>
      </p:sp>
      <p:sp>
        <p:nvSpPr>
          <p:cNvPr id="3" name="Content Placeholder 2">
            <a:extLst>
              <a:ext uri="{FF2B5EF4-FFF2-40B4-BE49-F238E27FC236}">
                <a16:creationId xmlns:a16="http://schemas.microsoft.com/office/drawing/2014/main" id="{AE886E54-DBBE-ABDA-5686-0B073F5D3771}"/>
              </a:ext>
            </a:extLst>
          </p:cNvPr>
          <p:cNvSpPr>
            <a:spLocks noGrp="1"/>
          </p:cNvSpPr>
          <p:nvPr>
            <p:ph idx="1"/>
          </p:nvPr>
        </p:nvSpPr>
        <p:spPr>
          <a:xfrm>
            <a:off x="838200" y="2434201"/>
            <a:ext cx="3822189" cy="3742762"/>
          </a:xfrm>
        </p:spPr>
        <p:txBody>
          <a:bodyPr vert="horz" lIns="91440" tIns="45720" rIns="91440" bIns="45720" rtlCol="0" anchor="t">
            <a:normAutofit/>
          </a:bodyPr>
          <a:lstStyle/>
          <a:p>
            <a:pPr>
              <a:spcBef>
                <a:spcPts val="0"/>
              </a:spcBef>
            </a:pPr>
            <a:r>
              <a:rPr lang="en" sz="1400">
                <a:ea typeface="+mn-lt"/>
                <a:cs typeface="+mn-lt"/>
              </a:rPr>
              <a:t>Identify any gaps in pre-service training nationwide (Who is doing this well?  How can we learn from their approach?)</a:t>
            </a:r>
            <a:endParaRPr lang="en-US" sz="1400">
              <a:ea typeface="+mn-lt"/>
              <a:cs typeface="+mn-lt"/>
            </a:endParaRPr>
          </a:p>
          <a:p>
            <a:pPr>
              <a:spcBef>
                <a:spcPts val="1200"/>
              </a:spcBef>
            </a:pPr>
            <a:r>
              <a:rPr lang="en" sz="1400">
                <a:ea typeface="+mn-lt"/>
                <a:cs typeface="+mn-lt"/>
              </a:rPr>
              <a:t>Make recommendations for in-service professional development (current issues in migration; compilation of resources; training the trainer)</a:t>
            </a:r>
            <a:endParaRPr lang="en-US" sz="1400">
              <a:ea typeface="+mn-lt"/>
              <a:cs typeface="+mn-lt"/>
            </a:endParaRPr>
          </a:p>
          <a:p>
            <a:pPr>
              <a:spcBef>
                <a:spcPts val="1200"/>
              </a:spcBef>
            </a:pPr>
            <a:r>
              <a:rPr lang="en" sz="1400">
                <a:ea typeface="+mn-lt"/>
                <a:cs typeface="+mn-lt"/>
              </a:rPr>
              <a:t>Identify gaps in policy and procedures within regulatory bodies and program administrators (Do teachers know where/how to direct students who disclose trauma? How are teachers are supported? How is teacher well-being promoted?)</a:t>
            </a:r>
            <a:endParaRPr lang="en-US" sz="1400">
              <a:ea typeface="+mn-lt"/>
              <a:cs typeface="+mn-lt"/>
            </a:endParaRPr>
          </a:p>
          <a:p>
            <a:pPr>
              <a:spcBef>
                <a:spcPts val="1200"/>
              </a:spcBef>
              <a:spcAft>
                <a:spcPts val="1200"/>
              </a:spcAft>
            </a:pPr>
            <a:r>
              <a:rPr lang="en" sz="1400">
                <a:ea typeface="+mn-lt"/>
                <a:cs typeface="+mn-lt"/>
              </a:rPr>
              <a:t>Contribute to enhanced professional quality of life for English language teachers.</a:t>
            </a:r>
            <a:endParaRPr lang="en-US" sz="1400">
              <a:cs typeface="Calibri" panose="020F0502020204030204"/>
            </a:endParaRPr>
          </a:p>
        </p:txBody>
      </p:sp>
    </p:spTree>
    <p:extLst>
      <p:ext uri="{BB962C8B-B14F-4D97-AF65-F5344CB8AC3E}">
        <p14:creationId xmlns:p14="http://schemas.microsoft.com/office/powerpoint/2010/main" val="2101935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5FE05B-02DE-8362-E839-C33590B3EEB1}"/>
              </a:ext>
            </a:extLst>
          </p:cNvPr>
          <p:cNvSpPr>
            <a:spLocks noGrp="1"/>
          </p:cNvSpPr>
          <p:nvPr>
            <p:ph type="title"/>
          </p:nvPr>
        </p:nvSpPr>
        <p:spPr>
          <a:xfrm>
            <a:off x="1288064" y="1284731"/>
            <a:ext cx="9637776" cy="1333066"/>
          </a:xfrm>
        </p:spPr>
        <p:txBody>
          <a:bodyPr>
            <a:normAutofit/>
          </a:bodyPr>
          <a:lstStyle/>
          <a:p>
            <a:pPr>
              <a:spcBef>
                <a:spcPts val="0"/>
              </a:spcBef>
            </a:pPr>
            <a:r>
              <a:rPr lang="en">
                <a:ea typeface="+mj-lt"/>
                <a:cs typeface="+mj-lt"/>
              </a:rPr>
              <a:t>Resources</a:t>
            </a:r>
            <a:endParaRPr lang="en-US">
              <a:ea typeface="+mj-lt"/>
              <a:cs typeface="+mj-lt"/>
            </a:endParaRPr>
          </a:p>
        </p:txBody>
      </p:sp>
      <p:cxnSp>
        <p:nvCxnSpPr>
          <p:cNvPr id="14" name="Straight Connector 13">
            <a:extLst>
              <a:ext uri="{FF2B5EF4-FFF2-40B4-BE49-F238E27FC236}">
                <a16:creationId xmlns:a16="http://schemas.microsoft.com/office/drawing/2014/main" id="{19C0742B-6FAB-4F71-A9CB-E140A40C8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62454" y="2620980"/>
            <a:ext cx="950976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58F544-C5ED-FB59-37EE-2CA4EE2B8793}"/>
              </a:ext>
            </a:extLst>
          </p:cNvPr>
          <p:cNvSpPr>
            <a:spLocks noGrp="1"/>
          </p:cNvSpPr>
          <p:nvPr>
            <p:ph idx="1"/>
          </p:nvPr>
        </p:nvSpPr>
        <p:spPr>
          <a:xfrm>
            <a:off x="1288064" y="2853879"/>
            <a:ext cx="9637776" cy="2714771"/>
          </a:xfrm>
        </p:spPr>
        <p:txBody>
          <a:bodyPr vert="horz" lIns="91440" tIns="45720" rIns="91440" bIns="45720" rtlCol="0">
            <a:normAutofit/>
          </a:bodyPr>
          <a:lstStyle/>
          <a:p>
            <a:pPr>
              <a:spcBef>
                <a:spcPts val="0"/>
              </a:spcBef>
            </a:pPr>
            <a:r>
              <a:rPr lang="en" sz="1400" u="sng">
                <a:ea typeface="+mn-lt"/>
                <a:cs typeface="+mn-lt"/>
                <a:hlinkClick r:id="rId2">
                  <a:extLst>
                    <a:ext uri="{A12FA001-AC4F-418D-AE19-62706E023703}">
                      <ahyp:hlinkClr xmlns:ahyp="http://schemas.microsoft.com/office/drawing/2018/hyperlinkcolor" val="tx"/>
                    </a:ext>
                  </a:extLst>
                </a:hlinkClick>
              </a:rPr>
              <a:t>https://the-harvard-edcast.simplecast.com/episodes/how-we-can-better-support- refugees-in-education</a:t>
            </a:r>
            <a:r>
              <a:rPr lang="en" sz="1400">
                <a:ea typeface="+mn-lt"/>
                <a:cs typeface="+mn-lt"/>
              </a:rPr>
              <a:t> (Supporting refugees in Education)</a:t>
            </a:r>
            <a:endParaRPr lang="en-US" sz="1400">
              <a:ea typeface="+mn-lt"/>
              <a:cs typeface="+mn-lt"/>
            </a:endParaRPr>
          </a:p>
          <a:p>
            <a:pPr>
              <a:spcBef>
                <a:spcPts val="1200"/>
              </a:spcBef>
            </a:pPr>
            <a:r>
              <a:rPr lang="en" sz="1400" u="sng">
                <a:ea typeface="+mn-lt"/>
                <a:cs typeface="+mn-lt"/>
                <a:hlinkClick r:id="rId3">
                  <a:extLst>
                    <a:ext uri="{A12FA001-AC4F-418D-AE19-62706E023703}">
                      <ahyp:hlinkClr xmlns:ahyp="http://schemas.microsoft.com/office/drawing/2018/hyperlinkcolor" val="tx"/>
                    </a:ext>
                  </a:extLst>
                </a:hlinkClick>
              </a:rPr>
              <a:t>https://bit.ly/3sXbW9W</a:t>
            </a:r>
            <a:r>
              <a:rPr lang="en" sz="1400">
                <a:ea typeface="+mn-lt"/>
                <a:cs typeface="+mn-lt"/>
              </a:rPr>
              <a:t> (The Conversation article on Afghan and Ukrainian refugees)</a:t>
            </a:r>
            <a:endParaRPr lang="en-US" sz="1400">
              <a:ea typeface="+mn-lt"/>
              <a:cs typeface="+mn-lt"/>
            </a:endParaRPr>
          </a:p>
          <a:p>
            <a:pPr>
              <a:spcBef>
                <a:spcPts val="1200"/>
              </a:spcBef>
            </a:pPr>
            <a:r>
              <a:rPr lang="en" sz="1400" u="sng">
                <a:ea typeface="+mn-lt"/>
                <a:cs typeface="+mn-lt"/>
                <a:hlinkClick r:id="rId4">
                  <a:extLst>
                    <a:ext uri="{A12FA001-AC4F-418D-AE19-62706E023703}">
                      <ahyp:hlinkClr xmlns:ahyp="http://schemas.microsoft.com/office/drawing/2018/hyperlinkcolor" val="tx"/>
                    </a:ext>
                  </a:extLst>
                </a:hlinkClick>
              </a:rPr>
              <a:t>https://files.institutesi.org/together_we_can_report_2021.pdf</a:t>
            </a:r>
            <a:r>
              <a:rPr lang="en" sz="1400">
                <a:ea typeface="+mn-lt"/>
                <a:cs typeface="+mn-lt"/>
              </a:rPr>
              <a:t> (The Impact of Covid on Stateless People)</a:t>
            </a:r>
            <a:endParaRPr lang="en-US" sz="1400">
              <a:ea typeface="+mn-lt"/>
              <a:cs typeface="+mn-lt"/>
            </a:endParaRPr>
          </a:p>
          <a:p>
            <a:pPr>
              <a:spcBef>
                <a:spcPts val="1200"/>
              </a:spcBef>
            </a:pPr>
            <a:r>
              <a:rPr lang="en" sz="1400" u="sng">
                <a:ea typeface="+mn-lt"/>
                <a:cs typeface="+mn-lt"/>
                <a:hlinkClick r:id="rId5">
                  <a:extLst>
                    <a:ext uri="{A12FA001-AC4F-418D-AE19-62706E023703}">
                      <ahyp:hlinkClr xmlns:ahyp="http://schemas.microsoft.com/office/drawing/2018/hyperlinkcolor" val="tx"/>
                    </a:ext>
                  </a:extLst>
                </a:hlinkClick>
              </a:rPr>
              <a:t>https://cmascanada.ca/wp-content/uploads/2016/09/1467063427_01_beyond_trauma_complete_1.pdf</a:t>
            </a:r>
            <a:r>
              <a:rPr lang="en" sz="1400">
                <a:ea typeface="+mn-lt"/>
                <a:cs typeface="+mn-lt"/>
              </a:rPr>
              <a:t> Beyond Trauma</a:t>
            </a:r>
            <a:endParaRPr lang="en-US" sz="1400">
              <a:ea typeface="+mn-lt"/>
              <a:cs typeface="+mn-lt"/>
            </a:endParaRPr>
          </a:p>
          <a:p>
            <a:pPr>
              <a:spcBef>
                <a:spcPts val="1200"/>
              </a:spcBef>
            </a:pPr>
            <a:r>
              <a:rPr lang="en" sz="1400" u="sng">
                <a:ea typeface="+mn-lt"/>
                <a:cs typeface="+mn-lt"/>
                <a:hlinkClick r:id="rId6">
                  <a:extLst>
                    <a:ext uri="{A12FA001-AC4F-418D-AE19-62706E023703}">
                      <ahyp:hlinkClr xmlns:ahyp="http://schemas.microsoft.com/office/drawing/2018/hyperlinkcolor" val="tx"/>
                    </a:ext>
                  </a:extLst>
                </a:hlinkClick>
              </a:rPr>
              <a:t>https://proqol.org/self-care-tools-1</a:t>
            </a:r>
            <a:r>
              <a:rPr lang="en" sz="1400">
                <a:ea typeface="+mn-lt"/>
                <a:cs typeface="+mn-lt"/>
              </a:rPr>
              <a:t> (Professional Quality of Life Self Care Tools)</a:t>
            </a:r>
            <a:endParaRPr lang="en-US" sz="1400">
              <a:ea typeface="+mn-lt"/>
              <a:cs typeface="+mn-lt"/>
            </a:endParaRPr>
          </a:p>
          <a:p>
            <a:pPr>
              <a:spcBef>
                <a:spcPts val="1200"/>
              </a:spcBef>
            </a:pPr>
            <a:r>
              <a:rPr lang="en" sz="1400" u="sng">
                <a:ea typeface="+mn-lt"/>
                <a:cs typeface="+mn-lt"/>
                <a:hlinkClick r:id="rId7">
                  <a:extLst>
                    <a:ext uri="{A12FA001-AC4F-418D-AE19-62706E023703}">
                      <ahyp:hlinkClr xmlns:ahyp="http://schemas.microsoft.com/office/drawing/2018/hyperlinkcolor" val="tx"/>
                    </a:ext>
                  </a:extLst>
                </a:hlinkClick>
              </a:rPr>
              <a:t>https://selfcare.ca/</a:t>
            </a:r>
            <a:r>
              <a:rPr lang="en" sz="1400">
                <a:ea typeface="+mn-lt"/>
                <a:cs typeface="+mn-lt"/>
              </a:rPr>
              <a:t> (Self Care Canada Resources) </a:t>
            </a:r>
            <a:endParaRPr lang="en-US" sz="1400">
              <a:ea typeface="+mn-lt"/>
              <a:cs typeface="+mn-lt"/>
            </a:endParaRPr>
          </a:p>
          <a:p>
            <a:pPr>
              <a:spcBef>
                <a:spcPts val="1200"/>
              </a:spcBef>
            </a:pPr>
            <a:r>
              <a:rPr lang="en" sz="1400" u="sng">
                <a:ea typeface="+mn-lt"/>
                <a:cs typeface="+mn-lt"/>
                <a:hlinkClick r:id="rId8">
                  <a:extLst>
                    <a:ext uri="{A12FA001-AC4F-418D-AE19-62706E023703}">
                      <ahyp:hlinkClr xmlns:ahyp="http://schemas.microsoft.com/office/drawing/2018/hyperlinkcolor" val="tx"/>
                    </a:ext>
                  </a:extLst>
                </a:hlinkClick>
              </a:rPr>
              <a:t>https://www.edcan.ca/articles/teacher-self-care/</a:t>
            </a:r>
            <a:r>
              <a:rPr lang="en" sz="1400">
                <a:ea typeface="+mn-lt"/>
                <a:cs typeface="+mn-lt"/>
              </a:rPr>
              <a:t> (Why we Need to Care about Teacher Self-Care) </a:t>
            </a:r>
            <a:endParaRPr lang="en-US" sz="1400">
              <a:ea typeface="+mn-lt"/>
              <a:cs typeface="+mn-lt"/>
            </a:endParaRPr>
          </a:p>
          <a:p>
            <a:pPr>
              <a:spcBef>
                <a:spcPts val="1200"/>
              </a:spcBef>
              <a:spcAft>
                <a:spcPts val="1200"/>
              </a:spcAft>
            </a:pPr>
            <a:endParaRPr lang="en-US" sz="1400"/>
          </a:p>
        </p:txBody>
      </p:sp>
    </p:spTree>
    <p:extLst>
      <p:ext uri="{BB962C8B-B14F-4D97-AF65-F5344CB8AC3E}">
        <p14:creationId xmlns:p14="http://schemas.microsoft.com/office/powerpoint/2010/main" val="3989244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39C6E-1FEF-7C12-9D8E-7104D0515A2E}"/>
              </a:ext>
            </a:extLst>
          </p:cNvPr>
          <p:cNvSpPr>
            <a:spLocks noGrp="1"/>
          </p:cNvSpPr>
          <p:nvPr>
            <p:ph type="title"/>
          </p:nvPr>
        </p:nvSpPr>
        <p:spPr>
          <a:xfrm>
            <a:off x="1288064" y="1284731"/>
            <a:ext cx="9637776" cy="1333066"/>
          </a:xfrm>
        </p:spPr>
        <p:txBody>
          <a:bodyPr>
            <a:normAutofit/>
          </a:bodyPr>
          <a:lstStyle/>
          <a:p>
            <a:pPr algn="ctr">
              <a:spcBef>
                <a:spcPts val="0"/>
              </a:spcBef>
            </a:pPr>
            <a:r>
              <a:rPr lang="en">
                <a:ea typeface="+mj-lt"/>
                <a:cs typeface="+mj-lt"/>
              </a:rPr>
              <a:t>References</a:t>
            </a:r>
            <a:endParaRPr lang="en-US">
              <a:ea typeface="+mj-lt"/>
              <a:cs typeface="+mj-lt"/>
            </a:endParaRPr>
          </a:p>
        </p:txBody>
      </p:sp>
      <p:cxnSp>
        <p:nvCxnSpPr>
          <p:cNvPr id="14" name="Straight Connector 13">
            <a:extLst>
              <a:ext uri="{FF2B5EF4-FFF2-40B4-BE49-F238E27FC236}">
                <a16:creationId xmlns:a16="http://schemas.microsoft.com/office/drawing/2014/main" id="{19C0742B-6FAB-4F71-A9CB-E140A40C8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62454" y="2620980"/>
            <a:ext cx="950976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F09940-575B-861E-820C-69B08F1B0BF1}"/>
              </a:ext>
            </a:extLst>
          </p:cNvPr>
          <p:cNvSpPr>
            <a:spLocks noGrp="1"/>
          </p:cNvSpPr>
          <p:nvPr>
            <p:ph idx="1"/>
          </p:nvPr>
        </p:nvSpPr>
        <p:spPr>
          <a:xfrm>
            <a:off x="967222" y="2626616"/>
            <a:ext cx="10105670" cy="2781613"/>
          </a:xfrm>
        </p:spPr>
        <p:txBody>
          <a:bodyPr vert="horz" lIns="91440" tIns="45720" rIns="91440" bIns="45720" rtlCol="0" anchor="t">
            <a:noAutofit/>
          </a:bodyPr>
          <a:lstStyle/>
          <a:p>
            <a:pPr>
              <a:spcBef>
                <a:spcPts val="1200"/>
              </a:spcBef>
            </a:pPr>
            <a:r>
              <a:rPr lang="en" sz="1000" dirty="0">
                <a:latin typeface="Calibri"/>
                <a:cs typeface="Times New Roman"/>
              </a:rPr>
              <a:t>Allore, J., Eamer, A., Li, J. (2019). The Complexity of the Acculturation and Integration process: “When you’re alone, it’s not a life. ACLA/CAAL Conference, June, 2019, University of British Columbia.</a:t>
            </a:r>
            <a:endParaRPr lang="en-US" sz="1000">
              <a:latin typeface="Calibri"/>
              <a:ea typeface="+mn-lt"/>
              <a:cs typeface="+mn-lt"/>
            </a:endParaRPr>
          </a:p>
          <a:p>
            <a:pPr marR="50800">
              <a:spcBef>
                <a:spcPts val="1200"/>
              </a:spcBef>
            </a:pPr>
            <a:r>
              <a:rPr lang="en" sz="1000" dirty="0">
                <a:latin typeface="Calibri"/>
                <a:cs typeface="Times New Roman"/>
              </a:rPr>
              <a:t>Crossman, K.,  </a:t>
            </a:r>
            <a:r>
              <a:rPr lang="en" sz="1000" dirty="0" err="1">
                <a:latin typeface="Calibri"/>
                <a:cs typeface="Times New Roman"/>
              </a:rPr>
              <a:t>Kostouros</a:t>
            </a:r>
            <a:r>
              <a:rPr lang="en" sz="1000" dirty="0">
                <a:latin typeface="Calibri"/>
                <a:cs typeface="Times New Roman"/>
              </a:rPr>
              <a:t>, P., Wall, L. &amp; MacDonald, D. (2020). </a:t>
            </a:r>
            <a:r>
              <a:rPr lang="en" sz="1000" i="1" dirty="0">
                <a:latin typeface="Calibri"/>
                <a:cs typeface="Times New Roman"/>
              </a:rPr>
              <a:t>Project News: Vicarious Trauma in the Classroom</a:t>
            </a:r>
            <a:r>
              <a:rPr lang="en" sz="1000" dirty="0">
                <a:latin typeface="Calibri"/>
                <a:cs typeface="Times New Roman"/>
              </a:rPr>
              <a:t>. Bow Valley College.</a:t>
            </a:r>
            <a:r>
              <a:rPr lang="en" sz="1000" dirty="0">
                <a:latin typeface="Calibri"/>
                <a:cs typeface="Times New Roman"/>
                <a:hlinkClick r:id="rId2">
                  <a:extLst>
                    <a:ext uri="{A12FA001-AC4F-418D-AE19-62706E023703}">
                      <ahyp:hlinkClr xmlns:ahyp="http://schemas.microsoft.com/office/drawing/2018/hyperlinkcolor" val="tx"/>
                    </a:ext>
                  </a:extLst>
                </a:hlinkClick>
              </a:rPr>
              <a:t> </a:t>
            </a:r>
            <a:r>
              <a:rPr lang="en" sz="1000" u="sng" dirty="0">
                <a:latin typeface="Calibri"/>
                <a:cs typeface="Times New Roman"/>
                <a:hlinkClick r:id="rId2">
                  <a:extLst>
                    <a:ext uri="{A12FA001-AC4F-418D-AE19-62706E023703}">
                      <ahyp:hlinkClr xmlns:ahyp="http://schemas.microsoft.com/office/drawing/2018/hyperlinkcolor" val="tx"/>
                    </a:ext>
                  </a:extLst>
                </a:hlinkClick>
              </a:rPr>
              <a:t>https://globalaccess.bowvalleycollege.ca/sites/ default/files / 8.5x11-Newsletter-Nov2020-VOL1.pdf</a:t>
            </a:r>
            <a:endParaRPr lang="en-US" sz="1000">
              <a:latin typeface="Calibri"/>
              <a:ea typeface="+mn-lt"/>
              <a:cs typeface="+mn-lt"/>
            </a:endParaRPr>
          </a:p>
          <a:p>
            <a:pPr>
              <a:spcBef>
                <a:spcPts val="1200"/>
              </a:spcBef>
            </a:pPr>
            <a:r>
              <a:rPr lang="en" sz="1000" dirty="0">
                <a:latin typeface="Calibri"/>
                <a:cs typeface="Times New Roman"/>
              </a:rPr>
              <a:t>Eamer,</a:t>
            </a:r>
            <a:r>
              <a:rPr lang="en" sz="1000" b="1" dirty="0">
                <a:latin typeface="Calibri"/>
                <a:cs typeface="Times New Roman"/>
              </a:rPr>
              <a:t> </a:t>
            </a:r>
            <a:r>
              <a:rPr lang="en" sz="1000" dirty="0">
                <a:latin typeface="Calibri"/>
                <a:cs typeface="Times New Roman"/>
              </a:rPr>
              <a:t>A., Fernando, S. &amp; King, A. (2017). Still on the margins: Migration, English language learning and mental health in immigrant psychiatric patients. </a:t>
            </a:r>
            <a:r>
              <a:rPr lang="en" sz="1000" i="1" dirty="0">
                <a:latin typeface="Calibri"/>
                <a:cs typeface="Times New Roman"/>
              </a:rPr>
              <a:t>Diaspora, Indigenous and Minority Education</a:t>
            </a:r>
            <a:r>
              <a:rPr lang="en" sz="1000" dirty="0">
                <a:latin typeface="Calibri"/>
                <a:cs typeface="Times New Roman"/>
              </a:rPr>
              <a:t> 11:4, 190-202, DOI:10.1080/15595692.2017.1289918</a:t>
            </a:r>
            <a:endParaRPr lang="en-US" sz="1000">
              <a:latin typeface="Calibri"/>
              <a:ea typeface="+mn-lt"/>
              <a:cs typeface="+mn-lt"/>
            </a:endParaRPr>
          </a:p>
          <a:p>
            <a:pPr marR="63500">
              <a:spcBef>
                <a:spcPts val="1200"/>
              </a:spcBef>
            </a:pPr>
            <a:r>
              <a:rPr lang="en" sz="1000" dirty="0">
                <a:latin typeface="Calibri"/>
                <a:cs typeface="Times New Roman"/>
              </a:rPr>
              <a:t>    Eamer, A.  (2018). Migration, trauma and mental illness: implications for language learning. </a:t>
            </a:r>
            <a:r>
              <a:rPr lang="en" sz="1000" i="1" dirty="0">
                <a:latin typeface="Calibri"/>
                <a:cs typeface="Times New Roman"/>
              </a:rPr>
              <a:t>Contact.</a:t>
            </a:r>
            <a:r>
              <a:rPr lang="en" sz="1000" dirty="0">
                <a:latin typeface="Calibri"/>
                <a:cs typeface="Times New Roman"/>
              </a:rPr>
              <a:t> Fall, 2018.</a:t>
            </a:r>
            <a:r>
              <a:rPr lang="en" sz="1000" dirty="0">
                <a:latin typeface="Calibri"/>
                <a:cs typeface="Times New Roman"/>
                <a:hlinkClick r:id="rId3">
                  <a:extLst>
                    <a:ext uri="{A12FA001-AC4F-418D-AE19-62706E023703}">
                      <ahyp:hlinkClr xmlns:ahyp="http://schemas.microsoft.com/office/drawing/2018/hyperlinkcolor" val="tx"/>
                    </a:ext>
                  </a:extLst>
                </a:hlinkClick>
              </a:rPr>
              <a:t>   </a:t>
            </a:r>
            <a:endParaRPr lang="en-US" sz="1000">
              <a:latin typeface="Calibri"/>
              <a:ea typeface="+mn-lt"/>
              <a:cs typeface="+mn-lt"/>
            </a:endParaRPr>
          </a:p>
          <a:p>
            <a:pPr marL="0" marR="63500" indent="0">
              <a:spcBef>
                <a:spcPts val="0"/>
              </a:spcBef>
              <a:buNone/>
            </a:pPr>
            <a:r>
              <a:rPr lang="en" sz="1000" dirty="0">
                <a:latin typeface="Calibri"/>
                <a:cs typeface="Times New Roman"/>
              </a:rPr>
              <a:t>     </a:t>
            </a:r>
            <a:r>
              <a:rPr lang="en" sz="1000" u="sng" dirty="0">
                <a:latin typeface="Calibri"/>
                <a:cs typeface="Times New Roman"/>
                <a:hlinkClick r:id="rId3">
                  <a:extLst>
                    <a:ext uri="{A12FA001-AC4F-418D-AE19-62706E023703}">
                      <ahyp:hlinkClr xmlns:ahyp="http://schemas.microsoft.com/office/drawing/2018/hyperlinkcolor" val="tx"/>
                    </a:ext>
                  </a:extLst>
                </a:hlinkClick>
              </a:rPr>
              <a:t>http://contact.teslontario.org/migration-trauma/</a:t>
            </a:r>
            <a:endParaRPr lang="en-US" sz="1000">
              <a:latin typeface="Calibri"/>
              <a:ea typeface="+mn-lt"/>
              <a:cs typeface="+mn-lt"/>
            </a:endParaRPr>
          </a:p>
          <a:p>
            <a:pPr marR="63500">
              <a:spcBef>
                <a:spcPts val="0"/>
              </a:spcBef>
            </a:pPr>
            <a:endParaRPr lang="en-US" sz="1000" dirty="0">
              <a:ea typeface="+mn-lt"/>
              <a:cs typeface="+mn-lt"/>
            </a:endParaRPr>
          </a:p>
          <a:p>
            <a:pPr marR="63500">
              <a:spcBef>
                <a:spcPts val="0"/>
              </a:spcBef>
            </a:pPr>
            <a:r>
              <a:rPr lang="en" sz="1000" dirty="0">
                <a:latin typeface="Calibri"/>
                <a:cs typeface="Times New Roman"/>
              </a:rPr>
              <a:t>Jeffries, D. &amp; Wilbur, A</a:t>
            </a:r>
            <a:r>
              <a:rPr lang="en" sz="1000" b="1" dirty="0">
                <a:latin typeface="Calibri"/>
                <a:cs typeface="Times New Roman"/>
              </a:rPr>
              <a:t>.</a:t>
            </a:r>
            <a:r>
              <a:rPr lang="en" sz="1000" dirty="0">
                <a:latin typeface="Calibri"/>
                <a:cs typeface="Times New Roman"/>
              </a:rPr>
              <a:t> (2016) </a:t>
            </a:r>
            <a:r>
              <a:rPr lang="en" sz="1000" i="1" dirty="0">
                <a:latin typeface="Calibri"/>
                <a:cs typeface="Times New Roman"/>
              </a:rPr>
              <a:t>Beyond Trauma: Language Learning Strategies for New Canadians Living with Trauma</a:t>
            </a:r>
            <a:r>
              <a:rPr lang="en" sz="1000" dirty="0">
                <a:latin typeface="Calibri"/>
                <a:cs typeface="Times New Roman"/>
              </a:rPr>
              <a:t>. Language  Instruction Support and Training Network </a:t>
            </a:r>
            <a:r>
              <a:rPr lang="en" sz="1000" u="sng" dirty="0">
                <a:latin typeface="Calibri"/>
                <a:cs typeface="Times New Roman"/>
                <a:hlinkClick r:id="rId4">
                  <a:extLst>
                    <a:ext uri="{A12FA001-AC4F-418D-AE19-62706E023703}">
                      <ahyp:hlinkClr xmlns:ahyp="http://schemas.microsoft.com/office/drawing/2018/hyperlinkcolor" val="tx"/>
                    </a:ext>
                  </a:extLst>
                </a:hlinkClick>
              </a:rPr>
              <a:t>https://cmascanada.ca </a:t>
            </a:r>
            <a:endParaRPr lang="en-US" sz="1000">
              <a:latin typeface="Calibri"/>
              <a:ea typeface="+mn-lt"/>
              <a:cs typeface="+mn-lt"/>
            </a:endParaRPr>
          </a:p>
          <a:p>
            <a:pPr marR="63500">
              <a:spcBef>
                <a:spcPts val="0"/>
              </a:spcBef>
            </a:pPr>
            <a:r>
              <a:rPr lang="en" sz="1000" u="sng" dirty="0">
                <a:latin typeface="Calibri"/>
                <a:cs typeface="Times New Roman"/>
                <a:hlinkClick r:id="rId4">
                  <a:extLst>
                    <a:ext uri="{A12FA001-AC4F-418D-AE19-62706E023703}">
                      <ahyp:hlinkClr xmlns:ahyp="http://schemas.microsoft.com/office/drawing/2018/hyperlinkcolor" val="tx"/>
                    </a:ext>
                  </a:extLst>
                </a:hlinkClick>
              </a:rPr>
              <a:t>/2016/09/07/beyond-trauma-strategies-for-working-with-new-canadians-living-with-trauma</a:t>
            </a:r>
            <a:r>
              <a:rPr lang="en" sz="1000" dirty="0">
                <a:latin typeface="Calibri"/>
                <a:cs typeface="Times New Roman"/>
              </a:rPr>
              <a:t>/ </a:t>
            </a:r>
            <a:endParaRPr lang="en-US" sz="1000">
              <a:latin typeface="Calibri"/>
              <a:ea typeface="+mn-lt"/>
              <a:cs typeface="+mn-lt"/>
            </a:endParaRPr>
          </a:p>
          <a:p>
            <a:pPr>
              <a:spcBef>
                <a:spcPts val="1200"/>
              </a:spcBef>
            </a:pPr>
            <a:r>
              <a:rPr lang="en" sz="1000" dirty="0">
                <a:latin typeface="Calibri"/>
                <a:cs typeface="Times New Roman"/>
              </a:rPr>
              <a:t>School of Global Access. (2022). Vicarious Trauma in the Classroom. </a:t>
            </a:r>
            <a:r>
              <a:rPr lang="en" sz="1000" i="1" dirty="0">
                <a:latin typeface="Calibri"/>
                <a:cs typeface="Times New Roman"/>
              </a:rPr>
              <a:t>Bow Valley College.</a:t>
            </a:r>
            <a:r>
              <a:rPr lang="en" sz="1000" dirty="0">
                <a:latin typeface="Calibri"/>
                <a:cs typeface="Times New Roman"/>
                <a:hlinkClick r:id="rId5">
                  <a:extLst>
                    <a:ext uri="{A12FA001-AC4F-418D-AE19-62706E023703}">
                      <ahyp:hlinkClr xmlns:ahyp="http://schemas.microsoft.com/office/drawing/2018/hyperlinkcolor" val="tx"/>
                    </a:ext>
                  </a:extLst>
                </a:hlinkClick>
              </a:rPr>
              <a:t> </a:t>
            </a:r>
            <a:r>
              <a:rPr lang="en" sz="1000" u="sng" dirty="0">
                <a:latin typeface="Calibri"/>
                <a:cs typeface="Times New Roman"/>
                <a:hlinkClick r:id="rId5">
                  <a:extLst>
                    <a:ext uri="{A12FA001-AC4F-418D-AE19-62706E023703}">
                      <ahyp:hlinkClr xmlns:ahyp="http://schemas.microsoft.com/office/drawing/2018/hyperlinkcolor" val="tx"/>
                    </a:ext>
                  </a:extLst>
                </a:hlinkClick>
              </a:rPr>
              <a:t>https://globalaccess.bowvalleycollege.ca/our-research/applied-research-projects/vicarious-trauma-classroom</a:t>
            </a:r>
            <a:endParaRPr lang="en" sz="1000" u="sng">
              <a:latin typeface="Calibri"/>
              <a:cs typeface="Times New Roman"/>
            </a:endParaRPr>
          </a:p>
          <a:p>
            <a:pPr>
              <a:spcBef>
                <a:spcPts val="1200"/>
              </a:spcBef>
            </a:pPr>
            <a:r>
              <a:rPr lang="en" sz="1000" dirty="0">
                <a:latin typeface="Calibri"/>
                <a:cs typeface="Times New Roman"/>
              </a:rPr>
              <a:t>The Centre for the Victims of Trauma.</a:t>
            </a:r>
            <a:r>
              <a:rPr lang="en" sz="1000" i="1" dirty="0">
                <a:latin typeface="Calibri"/>
                <a:cs typeface="Times New Roman"/>
              </a:rPr>
              <a:t> </a:t>
            </a:r>
            <a:r>
              <a:rPr lang="en" sz="1000" dirty="0">
                <a:latin typeface="Calibri"/>
                <a:cs typeface="Times New Roman"/>
              </a:rPr>
              <a:t>(2021).</a:t>
            </a:r>
            <a:r>
              <a:rPr lang="en" sz="1000" i="1" dirty="0">
                <a:latin typeface="Calibri"/>
                <a:cs typeface="Times New Roman"/>
              </a:rPr>
              <a:t> Compassion Satisfaction Professional Quality </a:t>
            </a:r>
            <a:r>
              <a:rPr lang="en" sz="1000" dirty="0">
                <a:latin typeface="Calibri"/>
                <a:cs typeface="Times New Roman"/>
              </a:rPr>
              <a:t>of Life. </a:t>
            </a:r>
            <a:r>
              <a:rPr lang="en" sz="1000" dirty="0">
                <a:latin typeface="Calibri"/>
                <a:cs typeface="Times New Roman"/>
                <a:hlinkClick r:id="rId6">
                  <a:extLst>
                    <a:ext uri="{A12FA001-AC4F-418D-AE19-62706E023703}">
                      <ahyp:hlinkClr xmlns:ahyp="http://schemas.microsoft.com/office/drawing/2018/hyperlinkcolor" val="tx"/>
                    </a:ext>
                  </a:extLst>
                </a:hlinkClick>
              </a:rPr>
              <a:t>https://proqol.org/compassion-satisfaction</a:t>
            </a:r>
            <a:r>
              <a:rPr lang="en" sz="1000" dirty="0">
                <a:latin typeface="Calibri"/>
                <a:cs typeface="Times New Roman"/>
              </a:rPr>
              <a:t> </a:t>
            </a:r>
            <a:endParaRPr lang="en-US" sz="1000">
              <a:latin typeface="Calibri"/>
              <a:ea typeface="+mn-lt"/>
              <a:cs typeface="+mn-lt"/>
            </a:endParaRPr>
          </a:p>
          <a:p>
            <a:pPr>
              <a:spcBef>
                <a:spcPts val="1200"/>
              </a:spcBef>
            </a:pPr>
            <a:r>
              <a:rPr lang="en" sz="1000" dirty="0">
                <a:latin typeface="Calibri"/>
                <a:cs typeface="Times New Roman"/>
              </a:rPr>
              <a:t>Williams, A. et al (2015). Immigrants’ perceptions of quality of life in three second- or third-tier Canadian cities. </a:t>
            </a:r>
            <a:r>
              <a:rPr lang="en" sz="1000" i="1" dirty="0">
                <a:latin typeface="Calibri"/>
                <a:cs typeface="Times New Roman"/>
              </a:rPr>
              <a:t>The Canadian Geographer / Le </a:t>
            </a:r>
            <a:r>
              <a:rPr lang="en" sz="1000" i="1" dirty="0" err="1">
                <a:latin typeface="Calibri"/>
                <a:cs typeface="Times New Roman"/>
              </a:rPr>
              <a:t>Geographe</a:t>
            </a:r>
            <a:r>
              <a:rPr lang="en" sz="1000" i="1" dirty="0">
                <a:latin typeface="Calibri"/>
                <a:cs typeface="Times New Roman"/>
              </a:rPr>
              <a:t> </a:t>
            </a:r>
            <a:r>
              <a:rPr lang="en" sz="1000" i="1" dirty="0" err="1">
                <a:latin typeface="Calibri"/>
                <a:cs typeface="Times New Roman"/>
              </a:rPr>
              <a:t>canadien</a:t>
            </a:r>
            <a:r>
              <a:rPr lang="en" sz="1000" dirty="0">
                <a:latin typeface="Calibri"/>
                <a:cs typeface="Times New Roman"/>
              </a:rPr>
              <a:t>, 59(4): 489–50</a:t>
            </a:r>
            <a:endParaRPr lang="en-US" sz="1000" dirty="0">
              <a:latin typeface="Calibri"/>
              <a:ea typeface="+mn-lt"/>
              <a:cs typeface="+mn-lt"/>
            </a:endParaRPr>
          </a:p>
          <a:p>
            <a:pPr marL="0" indent="0">
              <a:spcBef>
                <a:spcPts val="1200"/>
              </a:spcBef>
              <a:buNone/>
            </a:pPr>
            <a:endParaRPr lang="en" sz="800" u="sng">
              <a:latin typeface="Times New Roman"/>
              <a:cs typeface="Times New Roman"/>
            </a:endParaRPr>
          </a:p>
        </p:txBody>
      </p:sp>
    </p:spTree>
    <p:extLst>
      <p:ext uri="{BB962C8B-B14F-4D97-AF65-F5344CB8AC3E}">
        <p14:creationId xmlns:p14="http://schemas.microsoft.com/office/powerpoint/2010/main" val="541184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Person holding mouse">
            <a:extLst>
              <a:ext uri="{FF2B5EF4-FFF2-40B4-BE49-F238E27FC236}">
                <a16:creationId xmlns:a16="http://schemas.microsoft.com/office/drawing/2014/main" id="{3A059CC1-FA24-4BAF-909C-6284B1E0DE84}"/>
              </a:ext>
            </a:extLst>
          </p:cNvPr>
          <p:cNvPicPr>
            <a:picLocks noChangeAspect="1"/>
          </p:cNvPicPr>
          <p:nvPr/>
        </p:nvPicPr>
        <p:blipFill rotWithShape="1">
          <a:blip r:embed="rId2"/>
          <a:srcRect l="2647" r="3235" b="-1"/>
          <a:stretch/>
        </p:blipFill>
        <p:spPr>
          <a:xfrm>
            <a:off x="2522356"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B09003-6596-D40F-CD28-78B1C6E93CDD}"/>
              </a:ext>
            </a:extLst>
          </p:cNvPr>
          <p:cNvSpPr>
            <a:spLocks noGrp="1"/>
          </p:cNvSpPr>
          <p:nvPr>
            <p:ph type="title"/>
          </p:nvPr>
        </p:nvSpPr>
        <p:spPr>
          <a:xfrm>
            <a:off x="838200" y="365125"/>
            <a:ext cx="3822189" cy="1899912"/>
          </a:xfrm>
        </p:spPr>
        <p:txBody>
          <a:bodyPr>
            <a:normAutofit/>
          </a:bodyPr>
          <a:lstStyle/>
          <a:p>
            <a:r>
              <a:rPr lang="en-US" sz="4000">
                <a:cs typeface="Calibri Light"/>
              </a:rPr>
              <a:t>Questions?</a:t>
            </a:r>
            <a:endParaRPr lang="en-US" sz="4000"/>
          </a:p>
        </p:txBody>
      </p:sp>
      <p:sp>
        <p:nvSpPr>
          <p:cNvPr id="3" name="Content Placeholder 2">
            <a:extLst>
              <a:ext uri="{FF2B5EF4-FFF2-40B4-BE49-F238E27FC236}">
                <a16:creationId xmlns:a16="http://schemas.microsoft.com/office/drawing/2014/main" id="{4622EEF5-1FB6-F24C-14F5-802C1C4D02D2}"/>
              </a:ext>
            </a:extLst>
          </p:cNvPr>
          <p:cNvSpPr>
            <a:spLocks noGrp="1"/>
          </p:cNvSpPr>
          <p:nvPr>
            <p:ph idx="1"/>
          </p:nvPr>
        </p:nvSpPr>
        <p:spPr>
          <a:xfrm>
            <a:off x="838200" y="1698938"/>
            <a:ext cx="5894294" cy="4478025"/>
          </a:xfrm>
        </p:spPr>
        <p:txBody>
          <a:bodyPr vert="horz" lIns="91440" tIns="45720" rIns="91440" bIns="45720" rtlCol="0" anchor="t">
            <a:noAutofit/>
          </a:bodyPr>
          <a:lstStyle/>
          <a:p>
            <a:endParaRPr lang="en-US" sz="2000" dirty="0">
              <a:cs typeface="Calibri"/>
            </a:endParaRPr>
          </a:p>
          <a:p>
            <a:pPr marL="0" indent="0">
              <a:buNone/>
            </a:pPr>
            <a:r>
              <a:rPr lang="en-US" sz="2000" dirty="0">
                <a:ea typeface="+mn-lt"/>
                <a:cs typeface="+mn-lt"/>
              </a:rPr>
              <a:t>Contact information:</a:t>
            </a:r>
            <a:endParaRPr lang="en-US" sz="2000" dirty="0">
              <a:cs typeface="Calibri"/>
            </a:endParaRPr>
          </a:p>
          <a:p>
            <a:endParaRPr lang="en-US" sz="2000" dirty="0">
              <a:cs typeface="Calibri"/>
            </a:endParaRPr>
          </a:p>
          <a:p>
            <a:pPr marL="0" indent="0">
              <a:buNone/>
            </a:pPr>
            <a:r>
              <a:rPr lang="en-US" sz="2000" dirty="0">
                <a:ea typeface="+mn-lt"/>
                <a:cs typeface="+mn-lt"/>
              </a:rPr>
              <a:t>If you have additional questions, do not hesitate to reach out to us:</a:t>
            </a:r>
            <a:endParaRPr lang="en-US" sz="2000" dirty="0">
              <a:cs typeface="Calibri"/>
            </a:endParaRPr>
          </a:p>
          <a:p>
            <a:endParaRPr lang="en-US" sz="2000" dirty="0">
              <a:cs typeface="Calibri"/>
            </a:endParaRPr>
          </a:p>
          <a:p>
            <a:pPr marL="0" indent="0">
              <a:buNone/>
            </a:pPr>
            <a:r>
              <a:rPr lang="en-US" sz="2000" dirty="0">
                <a:ea typeface="+mn-lt"/>
                <a:cs typeface="+mn-lt"/>
              </a:rPr>
              <a:t>Jennifer Allore: </a:t>
            </a:r>
            <a:r>
              <a:rPr lang="en-US" sz="2000" dirty="0">
                <a:ea typeface="+mn-lt"/>
                <a:cs typeface="+mn-lt"/>
                <a:hlinkClick r:id="rId3"/>
              </a:rPr>
              <a:t>jennifer.allore@ontariotechu.net </a:t>
            </a:r>
            <a:endParaRPr lang="en-US" sz="2000">
              <a:cs typeface="Calibri" panose="020F0502020204030204"/>
            </a:endParaRPr>
          </a:p>
          <a:p>
            <a:pPr marL="0" indent="0">
              <a:buNone/>
            </a:pPr>
            <a:r>
              <a:rPr lang="en-US" sz="2000" dirty="0">
                <a:ea typeface="+mn-lt"/>
                <a:cs typeface="+mn-lt"/>
              </a:rPr>
              <a:t>Dr. Allyson Eamer:  </a:t>
            </a:r>
            <a:r>
              <a:rPr lang="en-US" sz="2000" dirty="0">
                <a:ea typeface="+mn-lt"/>
                <a:cs typeface="+mn-lt"/>
                <a:hlinkClick r:id="rId4"/>
              </a:rPr>
              <a:t>allyson.eamer@ontariotechu.ca</a:t>
            </a:r>
            <a:r>
              <a:rPr lang="en-US" sz="2000" dirty="0">
                <a:ea typeface="+mn-lt"/>
                <a:cs typeface="+mn-lt"/>
              </a:rPr>
              <a:t> </a:t>
            </a:r>
          </a:p>
          <a:p>
            <a:pPr marL="0" indent="0">
              <a:buNone/>
            </a:pPr>
            <a:r>
              <a:rPr lang="en-US" sz="2000" dirty="0">
                <a:ea typeface="+mn-lt"/>
                <a:cs typeface="+mn-lt"/>
              </a:rPr>
              <a:t>Dr. Amea Wilbur: </a:t>
            </a:r>
            <a:r>
              <a:rPr lang="en-US" sz="2000" dirty="0">
                <a:ea typeface="+mn-lt"/>
                <a:cs typeface="+mn-lt"/>
                <a:hlinkClick r:id="rId5"/>
              </a:rPr>
              <a:t>Amea.Wilbur@ufv.ca</a:t>
            </a:r>
            <a:r>
              <a:rPr lang="en-US" sz="2000" dirty="0">
                <a:ea typeface="+mn-lt"/>
                <a:cs typeface="+mn-lt"/>
              </a:rPr>
              <a:t> </a:t>
            </a:r>
            <a:endParaRPr lang="en-US" sz="2000">
              <a:cs typeface="Calibri" panose="020F0502020204030204"/>
            </a:endParaRPr>
          </a:p>
          <a:p>
            <a:pPr marL="0" indent="0">
              <a:buNone/>
            </a:pPr>
            <a:r>
              <a:rPr lang="en-US" sz="2000" dirty="0">
                <a:ea typeface="+mn-lt"/>
                <a:cs typeface="+mn-lt"/>
              </a:rPr>
              <a:t>Dr. Katie Crossman: </a:t>
            </a:r>
            <a:r>
              <a:rPr lang="en-US" sz="2000" dirty="0">
                <a:ea typeface="+mn-lt"/>
                <a:cs typeface="+mn-lt"/>
                <a:hlinkClick r:id="rId6"/>
              </a:rPr>
              <a:t>kcrossman@bowvalleycollege.ca</a:t>
            </a:r>
            <a:r>
              <a:rPr lang="en-US" sz="2000" dirty="0">
                <a:ea typeface="+mn-lt"/>
                <a:cs typeface="+mn-lt"/>
              </a:rPr>
              <a:t> </a:t>
            </a:r>
            <a:endParaRPr lang="en-US" sz="2000">
              <a:cs typeface="Calibri" panose="020F0502020204030204"/>
            </a:endParaRPr>
          </a:p>
          <a:p>
            <a:pPr marL="0" indent="0">
              <a:buNone/>
            </a:pPr>
            <a:r>
              <a:rPr lang="en-US" sz="2000" dirty="0">
                <a:ea typeface="+mn-lt"/>
                <a:cs typeface="+mn-lt"/>
              </a:rPr>
              <a:t>Dr. Jia Li: </a:t>
            </a:r>
            <a:r>
              <a:rPr lang="en-US" sz="2000" dirty="0">
                <a:ea typeface="+mn-lt"/>
                <a:cs typeface="+mn-lt"/>
                <a:hlinkClick r:id="rId7"/>
              </a:rPr>
              <a:t>Jia.Li@ontariotechu.ca</a:t>
            </a:r>
            <a:endParaRPr lang="en-US" sz="2000" dirty="0">
              <a:cs typeface="Calibri" panose="020F0502020204030204"/>
            </a:endParaRPr>
          </a:p>
          <a:p>
            <a:endParaRPr lang="en-US" sz="1400">
              <a:cs typeface="Calibri" panose="020F0502020204030204"/>
            </a:endParaRPr>
          </a:p>
        </p:txBody>
      </p:sp>
    </p:spTree>
    <p:extLst>
      <p:ext uri="{BB962C8B-B14F-4D97-AF65-F5344CB8AC3E}">
        <p14:creationId xmlns:p14="http://schemas.microsoft.com/office/powerpoint/2010/main" val="1583500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D430E0-7C6A-3A60-D3BE-52ABDE2B6743}"/>
              </a:ext>
            </a:extLst>
          </p:cNvPr>
          <p:cNvSpPr>
            <a:spLocks noGrp="1"/>
          </p:cNvSpPr>
          <p:nvPr>
            <p:ph type="title"/>
          </p:nvPr>
        </p:nvSpPr>
        <p:spPr>
          <a:xfrm>
            <a:off x="1288064" y="1284731"/>
            <a:ext cx="9637776" cy="1333066"/>
          </a:xfrm>
        </p:spPr>
        <p:txBody>
          <a:bodyPr>
            <a:normAutofit/>
          </a:bodyPr>
          <a:lstStyle/>
          <a:p>
            <a:pPr algn="ctr">
              <a:spcBef>
                <a:spcPts val="0"/>
              </a:spcBef>
            </a:pPr>
            <a:r>
              <a:rPr lang="en">
                <a:ea typeface="+mj-lt"/>
                <a:cs typeface="+mj-lt"/>
              </a:rPr>
              <a:t>Agenda</a:t>
            </a:r>
            <a:endParaRPr lang="en-US">
              <a:ea typeface="+mj-lt"/>
              <a:cs typeface="+mj-lt"/>
            </a:endParaRPr>
          </a:p>
        </p:txBody>
      </p:sp>
      <p:cxnSp>
        <p:nvCxnSpPr>
          <p:cNvPr id="14" name="Straight Connector 13">
            <a:extLst>
              <a:ext uri="{FF2B5EF4-FFF2-40B4-BE49-F238E27FC236}">
                <a16:creationId xmlns:a16="http://schemas.microsoft.com/office/drawing/2014/main" id="{19C0742B-6FAB-4F71-A9CB-E140A40C8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62454" y="2620980"/>
            <a:ext cx="950976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10082B-B00C-B774-A607-5F955A1A5DD5}"/>
              </a:ext>
            </a:extLst>
          </p:cNvPr>
          <p:cNvSpPr>
            <a:spLocks noGrp="1"/>
          </p:cNvSpPr>
          <p:nvPr>
            <p:ph idx="1"/>
          </p:nvPr>
        </p:nvSpPr>
        <p:spPr>
          <a:xfrm>
            <a:off x="1288064" y="2853879"/>
            <a:ext cx="9637776" cy="2714771"/>
          </a:xfrm>
        </p:spPr>
        <p:txBody>
          <a:bodyPr vert="horz" lIns="91440" tIns="45720" rIns="91440" bIns="45720" rtlCol="0" anchor="t">
            <a:normAutofit/>
          </a:bodyPr>
          <a:lstStyle/>
          <a:p>
            <a:pPr marL="457200" indent="-342900">
              <a:spcBef>
                <a:spcPts val="0"/>
              </a:spcBef>
              <a:spcAft>
                <a:spcPts val="600"/>
              </a:spcAft>
              <a:buFont typeface="Arial,Sans-Serif" panose="020B0604020202020204" pitchFamily="34" charset="0"/>
              <a:buChar char="●"/>
            </a:pPr>
            <a:r>
              <a:rPr lang="en-US" sz="1900">
                <a:ea typeface="+mn-lt"/>
                <a:cs typeface="+mn-lt"/>
              </a:rPr>
              <a:t>Introductions </a:t>
            </a:r>
          </a:p>
          <a:p>
            <a:pPr marL="457200" indent="-342900">
              <a:spcBef>
                <a:spcPts val="0"/>
              </a:spcBef>
              <a:spcAft>
                <a:spcPts val="600"/>
              </a:spcAft>
              <a:buFont typeface="Arial,Sans-Serif" panose="020B0604020202020204" pitchFamily="34" charset="0"/>
              <a:buChar char="●"/>
            </a:pPr>
            <a:r>
              <a:rPr lang="en-US" sz="1900">
                <a:ea typeface="+mn-lt"/>
                <a:cs typeface="+mn-lt"/>
              </a:rPr>
              <a:t>Mindfulness exercise </a:t>
            </a:r>
          </a:p>
          <a:p>
            <a:pPr marL="457200" indent="-342900">
              <a:spcBef>
                <a:spcPts val="0"/>
              </a:spcBef>
              <a:spcAft>
                <a:spcPts val="600"/>
              </a:spcAft>
              <a:buFont typeface="Arial,Sans-Serif" panose="020B0604020202020204" pitchFamily="34" charset="0"/>
              <a:buChar char="●"/>
            </a:pPr>
            <a:r>
              <a:rPr lang="en-US" sz="1900">
                <a:ea typeface="+mn-lt"/>
                <a:cs typeface="+mn-lt"/>
              </a:rPr>
              <a:t>Migration and trauma </a:t>
            </a:r>
          </a:p>
          <a:p>
            <a:pPr marL="457200" indent="-342900">
              <a:spcBef>
                <a:spcPts val="0"/>
              </a:spcBef>
              <a:spcAft>
                <a:spcPts val="600"/>
              </a:spcAft>
              <a:buFont typeface="Arial,Sans-Serif" panose="020B0604020202020204" pitchFamily="34" charset="0"/>
              <a:buChar char="●"/>
            </a:pPr>
            <a:r>
              <a:rPr lang="en-US" sz="1900">
                <a:ea typeface="+mn-lt"/>
                <a:cs typeface="+mn-lt"/>
              </a:rPr>
              <a:t>Trauma and language learning - past study </a:t>
            </a:r>
          </a:p>
          <a:p>
            <a:pPr marL="457200" indent="-342900">
              <a:spcBef>
                <a:spcPts val="0"/>
              </a:spcBef>
              <a:spcAft>
                <a:spcPts val="600"/>
              </a:spcAft>
              <a:buFont typeface="Arial,Sans-Serif" panose="020B0604020202020204" pitchFamily="34" charset="0"/>
              <a:buChar char="●"/>
            </a:pPr>
            <a:r>
              <a:rPr lang="en-US" sz="1900">
                <a:ea typeface="+mn-lt"/>
                <a:cs typeface="+mn-lt"/>
              </a:rPr>
              <a:t>Teaching Refugees </a:t>
            </a:r>
          </a:p>
          <a:p>
            <a:pPr marL="457200" indent="-342900">
              <a:spcBef>
                <a:spcPts val="0"/>
              </a:spcBef>
              <a:spcAft>
                <a:spcPts val="600"/>
              </a:spcAft>
              <a:buFont typeface="Arial,Sans-Serif" panose="020B0604020202020204" pitchFamily="34" charset="0"/>
              <a:buChar char="●"/>
            </a:pPr>
            <a:r>
              <a:rPr lang="en-US" sz="1900">
                <a:ea typeface="+mn-lt"/>
                <a:cs typeface="+mn-lt"/>
              </a:rPr>
              <a:t>Bow Valley College Study on Vicarious Trauma </a:t>
            </a:r>
          </a:p>
          <a:p>
            <a:pPr marL="457200" indent="-342900">
              <a:spcBef>
                <a:spcPts val="0"/>
              </a:spcBef>
              <a:spcAft>
                <a:spcPts val="600"/>
              </a:spcAft>
              <a:buFont typeface="Arial,Sans-Serif" panose="020B0604020202020204" pitchFamily="34" charset="0"/>
              <a:buChar char="●"/>
            </a:pPr>
            <a:r>
              <a:rPr lang="en-US" sz="1900">
                <a:ea typeface="+mn-lt"/>
                <a:cs typeface="+mn-lt"/>
              </a:rPr>
              <a:t>Our Study </a:t>
            </a:r>
          </a:p>
          <a:p>
            <a:pPr marL="457200" indent="-342900">
              <a:spcBef>
                <a:spcPts val="0"/>
              </a:spcBef>
              <a:spcAft>
                <a:spcPts val="600"/>
              </a:spcAft>
              <a:buFont typeface="Arial,Sans-Serif" panose="020B0604020202020204" pitchFamily="34" charset="0"/>
              <a:buChar char="●"/>
            </a:pPr>
            <a:r>
              <a:rPr lang="en-US" sz="1900">
                <a:ea typeface="+mn-lt"/>
                <a:cs typeface="+mn-lt"/>
              </a:rPr>
              <a:t>What we hope to accomplish </a:t>
            </a:r>
            <a:endParaRPr lang="en-US" sz="1900"/>
          </a:p>
        </p:txBody>
      </p:sp>
    </p:spTree>
    <p:extLst>
      <p:ext uri="{BB962C8B-B14F-4D97-AF65-F5344CB8AC3E}">
        <p14:creationId xmlns:p14="http://schemas.microsoft.com/office/powerpoint/2010/main" val="58452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B2317A-D84E-6C71-D36B-EEC6D1F16236}"/>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5100" kern="1200">
                <a:solidFill>
                  <a:schemeClr val="bg1"/>
                </a:solidFill>
                <a:latin typeface="+mj-lt"/>
                <a:ea typeface="+mj-ea"/>
                <a:cs typeface="+mj-cs"/>
              </a:rPr>
              <a:t>How do you support your own well-being?</a:t>
            </a:r>
          </a:p>
        </p:txBody>
      </p:sp>
      <p:sp>
        <p:nvSpPr>
          <p:cNvPr id="8" name="Content Placeholder 7">
            <a:extLst>
              <a:ext uri="{FF2B5EF4-FFF2-40B4-BE49-F238E27FC236}">
                <a16:creationId xmlns:a16="http://schemas.microsoft.com/office/drawing/2014/main" id="{8B60F49A-7046-E33B-6153-141DDD909213}"/>
              </a:ext>
            </a:extLst>
          </p:cNvPr>
          <p:cNvSpPr>
            <a:spLocks noGrp="1"/>
          </p:cNvSpPr>
          <p:nvPr>
            <p:ph idx="1"/>
          </p:nvPr>
        </p:nvSpPr>
        <p:spPr>
          <a:xfrm>
            <a:off x="6746627" y="4750893"/>
            <a:ext cx="4645250" cy="1147863"/>
          </a:xfrm>
        </p:spPr>
        <p:txBody>
          <a:bodyPr vert="horz" lIns="91440" tIns="45720" rIns="91440" bIns="45720" rtlCol="0" anchor="t">
            <a:normAutofit/>
          </a:bodyPr>
          <a:lstStyle/>
          <a:p>
            <a:pPr marL="0" indent="0">
              <a:buNone/>
            </a:pPr>
            <a:r>
              <a:rPr lang="en-US" sz="2000" kern="1200">
                <a:solidFill>
                  <a:schemeClr val="bg1"/>
                </a:solidFill>
                <a:latin typeface="+mn-lt"/>
                <a:ea typeface="+mn-ea"/>
                <a:cs typeface="+mn-cs"/>
              </a:rPr>
              <a:t>Answer in the chat</a:t>
            </a:r>
          </a:p>
        </p:txBody>
      </p:sp>
      <p:sp>
        <p:nvSpPr>
          <p:cNvPr id="20" name="Freeform: Shape 1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F91225FA-7CA8-5F06-778E-6865F19EC7F9}"/>
              </a:ext>
            </a:extLst>
          </p:cNvPr>
          <p:cNvPicPr>
            <a:picLocks noChangeAspect="1"/>
          </p:cNvPicPr>
          <p:nvPr/>
        </p:nvPicPr>
        <p:blipFill rotWithShape="1">
          <a:blip r:embed="rId2"/>
          <a:srcRect t="6204" r="1" b="2939"/>
          <a:stretch/>
        </p:blipFill>
        <p:spPr>
          <a:xfrm>
            <a:off x="419382" y="1557016"/>
            <a:ext cx="4047843" cy="2375796"/>
          </a:xfrm>
          <a:prstGeom prst="rect">
            <a:avLst/>
          </a:prstGeom>
        </p:spPr>
      </p:pic>
    </p:spTree>
    <p:extLst>
      <p:ext uri="{BB962C8B-B14F-4D97-AF65-F5344CB8AC3E}">
        <p14:creationId xmlns:p14="http://schemas.microsoft.com/office/powerpoint/2010/main" val="2756891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D1C7D-AD12-B0B5-F541-5B47B213A739}"/>
              </a:ext>
            </a:extLst>
          </p:cNvPr>
          <p:cNvSpPr>
            <a:spLocks noGrp="1"/>
          </p:cNvSpPr>
          <p:nvPr>
            <p:ph type="title"/>
          </p:nvPr>
        </p:nvSpPr>
        <p:spPr>
          <a:xfrm>
            <a:off x="645859" y="640081"/>
            <a:ext cx="3494341" cy="3793488"/>
          </a:xfrm>
          <a:noFill/>
        </p:spPr>
        <p:txBody>
          <a:bodyPr vert="horz" lIns="91440" tIns="45720" rIns="91440" bIns="45720" rtlCol="0" anchor="b">
            <a:normAutofit/>
          </a:bodyPr>
          <a:lstStyle/>
          <a:p>
            <a:r>
              <a:rPr lang="en-US" sz="4600" kern="1200">
                <a:solidFill>
                  <a:schemeClr val="tx1"/>
                </a:solidFill>
                <a:latin typeface="+mj-lt"/>
                <a:ea typeface="+mj-ea"/>
                <a:cs typeface="+mj-cs"/>
              </a:rPr>
              <a:t>Mindfulness practice (breathing exercise)</a:t>
            </a:r>
          </a:p>
          <a:p>
            <a:endParaRPr lang="en-US" sz="4600" kern="1200">
              <a:solidFill>
                <a:schemeClr val="tx1"/>
              </a:solidFill>
              <a:latin typeface="+mj-lt"/>
              <a:ea typeface="+mj-ea"/>
              <a:cs typeface="+mj-cs"/>
            </a:endParaRPr>
          </a:p>
        </p:txBody>
      </p:sp>
      <p:sp>
        <p:nvSpPr>
          <p:cNvPr id="14" name="Rectangle 13">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icon&#10;&#10;Description automatically generated">
            <a:extLst>
              <a:ext uri="{FF2B5EF4-FFF2-40B4-BE49-F238E27FC236}">
                <a16:creationId xmlns:a16="http://schemas.microsoft.com/office/drawing/2014/main" id="{E741ABAA-1102-3A7F-BEAA-B9E60FE53319}"/>
              </a:ext>
            </a:extLst>
          </p:cNvPr>
          <p:cNvPicPr>
            <a:picLocks noGrp="1" noChangeAspect="1"/>
          </p:cNvPicPr>
          <p:nvPr>
            <p:ph idx="1"/>
          </p:nvPr>
        </p:nvPicPr>
        <p:blipFill>
          <a:blip r:embed="rId2"/>
          <a:stretch>
            <a:fillRect/>
          </a:stretch>
        </p:blipFill>
        <p:spPr>
          <a:xfrm>
            <a:off x="5441735" y="1307432"/>
            <a:ext cx="5934456" cy="4243136"/>
          </a:xfrm>
          <a:prstGeom prst="rect">
            <a:avLst/>
          </a:prstGeom>
          <a:effectLst/>
        </p:spPr>
      </p:pic>
    </p:spTree>
    <p:extLst>
      <p:ext uri="{BB962C8B-B14F-4D97-AF65-F5344CB8AC3E}">
        <p14:creationId xmlns:p14="http://schemas.microsoft.com/office/powerpoint/2010/main" val="4145500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719A-CCF8-CE17-0FD6-F0827BD87DC8}"/>
              </a:ext>
            </a:extLst>
          </p:cNvPr>
          <p:cNvSpPr>
            <a:spLocks noGrp="1"/>
          </p:cNvSpPr>
          <p:nvPr>
            <p:ph type="title"/>
          </p:nvPr>
        </p:nvSpPr>
        <p:spPr/>
        <p:txBody>
          <a:bodyPr vert="horz" lIns="91440" tIns="45720" rIns="91440" bIns="45720" rtlCol="0" anchor="ctr">
            <a:noAutofit/>
          </a:bodyPr>
          <a:lstStyle/>
          <a:p>
            <a:pPr>
              <a:lnSpc>
                <a:spcPct val="114999"/>
              </a:lnSpc>
              <a:spcBef>
                <a:spcPts val="0"/>
              </a:spcBef>
              <a:spcAft>
                <a:spcPts val="1600"/>
              </a:spcAft>
            </a:pPr>
            <a:r>
              <a:rPr lang="en" sz="2800">
                <a:ea typeface="+mj-lt"/>
                <a:cs typeface="+mj-lt"/>
              </a:rPr>
              <a:t>Go to the Padlet and put a pin in the country where you were born.  </a:t>
            </a:r>
            <a:endParaRPr lang="en-US" sz="2800">
              <a:ea typeface="+mj-lt"/>
              <a:cs typeface="+mj-lt"/>
            </a:endParaRPr>
          </a:p>
        </p:txBody>
      </p:sp>
      <p:sp>
        <p:nvSpPr>
          <p:cNvPr id="3" name="Content Placeholder 2">
            <a:extLst>
              <a:ext uri="{FF2B5EF4-FFF2-40B4-BE49-F238E27FC236}">
                <a16:creationId xmlns:a16="http://schemas.microsoft.com/office/drawing/2014/main" id="{469A258C-9E37-5432-1861-4A2E769DF48B}"/>
              </a:ext>
            </a:extLst>
          </p:cNvPr>
          <p:cNvSpPr>
            <a:spLocks noGrp="1"/>
          </p:cNvSpPr>
          <p:nvPr>
            <p:ph idx="1"/>
          </p:nvPr>
        </p:nvSpPr>
        <p:spPr/>
        <p:txBody>
          <a:bodyPr vert="horz" lIns="91440" tIns="45720" rIns="91440" bIns="45720" rtlCol="0" anchor="t">
            <a:normAutofit/>
          </a:bodyPr>
          <a:lstStyle/>
          <a:p>
            <a:pPr>
              <a:lnSpc>
                <a:spcPct val="114999"/>
              </a:lnSpc>
              <a:spcBef>
                <a:spcPts val="0"/>
              </a:spcBef>
              <a:spcAft>
                <a:spcPts val="1200"/>
              </a:spcAft>
            </a:pPr>
            <a:r>
              <a:rPr lang="en" u="sng">
                <a:solidFill>
                  <a:schemeClr val="hlink"/>
                </a:solidFill>
                <a:ea typeface="+mn-lt"/>
                <a:cs typeface="+mn-lt"/>
                <a:hlinkClick r:id="rId2"/>
              </a:rPr>
              <a:t>https://padlet.com/allyson_eamer/1nas63uvz8u07nvv</a:t>
            </a:r>
            <a:r>
              <a:rPr lang="en">
                <a:ea typeface="+mn-lt"/>
                <a:cs typeface="+mn-lt"/>
              </a:rPr>
              <a:t> </a:t>
            </a:r>
            <a:endParaRPr lang="en-US">
              <a:ea typeface="+mn-lt"/>
              <a:cs typeface="+mn-lt"/>
            </a:endParaRPr>
          </a:p>
          <a:p>
            <a:endParaRPr lang="en-US">
              <a:cs typeface="Calibri"/>
            </a:endParaRPr>
          </a:p>
        </p:txBody>
      </p:sp>
      <p:sp>
        <p:nvSpPr>
          <p:cNvPr id="6" name="Google Shape;101;p19">
            <a:extLst>
              <a:ext uri="{FF2B5EF4-FFF2-40B4-BE49-F238E27FC236}">
                <a16:creationId xmlns:a16="http://schemas.microsoft.com/office/drawing/2014/main" id="{6E71FA66-17A6-B374-A54E-ACB4EEDC840E}"/>
              </a:ext>
            </a:extLst>
          </p:cNvPr>
          <p:cNvSpPr/>
          <p:nvPr/>
        </p:nvSpPr>
        <p:spPr>
          <a:xfrm>
            <a:off x="6569907" y="1954064"/>
            <a:ext cx="5194259" cy="4110231"/>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a:t>You may need to click on the zoom in/out button to find the part of the world where you were born. Click on the Plus button. Choose option one. Enter the name of your city in the search bar. Then  hit publish.</a:t>
            </a:r>
            <a:endParaRPr/>
          </a:p>
        </p:txBody>
      </p:sp>
      <p:pic>
        <p:nvPicPr>
          <p:cNvPr id="7" name="Picture 7" descr="A picture containing text, first-aid kit&#10;&#10;Description automatically generated">
            <a:extLst>
              <a:ext uri="{FF2B5EF4-FFF2-40B4-BE49-F238E27FC236}">
                <a16:creationId xmlns:a16="http://schemas.microsoft.com/office/drawing/2014/main" id="{A549F098-4D8C-B947-6A71-253CA508E124}"/>
              </a:ext>
            </a:extLst>
          </p:cNvPr>
          <p:cNvPicPr>
            <a:picLocks noChangeAspect="1"/>
          </p:cNvPicPr>
          <p:nvPr/>
        </p:nvPicPr>
        <p:blipFill>
          <a:blip r:embed="rId3"/>
          <a:stretch>
            <a:fillRect/>
          </a:stretch>
        </p:blipFill>
        <p:spPr>
          <a:xfrm>
            <a:off x="10349280" y="5699124"/>
            <a:ext cx="920751" cy="920751"/>
          </a:xfrm>
          <a:prstGeom prst="rect">
            <a:avLst/>
          </a:prstGeom>
        </p:spPr>
      </p:pic>
      <p:sp>
        <p:nvSpPr>
          <p:cNvPr id="8" name="Google Shape;103;p19">
            <a:extLst>
              <a:ext uri="{FF2B5EF4-FFF2-40B4-BE49-F238E27FC236}">
                <a16:creationId xmlns:a16="http://schemas.microsoft.com/office/drawing/2014/main" id="{8C37D52F-72A8-0210-608C-6F13DE3B366A}"/>
              </a:ext>
            </a:extLst>
          </p:cNvPr>
          <p:cNvSpPr/>
          <p:nvPr/>
        </p:nvSpPr>
        <p:spPr>
          <a:xfrm>
            <a:off x="9392458" y="5979026"/>
            <a:ext cx="641425" cy="392534"/>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pic>
        <p:nvPicPr>
          <p:cNvPr id="10" name="Picture 10" descr="A picture containing application&#10;&#10;Description automatically generated">
            <a:extLst>
              <a:ext uri="{FF2B5EF4-FFF2-40B4-BE49-F238E27FC236}">
                <a16:creationId xmlns:a16="http://schemas.microsoft.com/office/drawing/2014/main" id="{9AE031E4-557E-B2B1-7D24-798D4BB88EEE}"/>
              </a:ext>
            </a:extLst>
          </p:cNvPr>
          <p:cNvPicPr>
            <a:picLocks noChangeAspect="1"/>
          </p:cNvPicPr>
          <p:nvPr/>
        </p:nvPicPr>
        <p:blipFill>
          <a:blip r:embed="rId4"/>
          <a:stretch>
            <a:fillRect/>
          </a:stretch>
        </p:blipFill>
        <p:spPr>
          <a:xfrm>
            <a:off x="6310557" y="5908187"/>
            <a:ext cx="1114425" cy="590550"/>
          </a:xfrm>
          <a:prstGeom prst="rect">
            <a:avLst/>
          </a:prstGeom>
        </p:spPr>
      </p:pic>
      <p:pic>
        <p:nvPicPr>
          <p:cNvPr id="11" name="Picture 11" descr="Map&#10;&#10;Description automatically generated">
            <a:extLst>
              <a:ext uri="{FF2B5EF4-FFF2-40B4-BE49-F238E27FC236}">
                <a16:creationId xmlns:a16="http://schemas.microsoft.com/office/drawing/2014/main" id="{B5B3F3CF-7371-BCEB-1220-A10DE0AC234B}"/>
              </a:ext>
            </a:extLst>
          </p:cNvPr>
          <p:cNvPicPr>
            <a:picLocks noChangeAspect="1"/>
          </p:cNvPicPr>
          <p:nvPr/>
        </p:nvPicPr>
        <p:blipFill>
          <a:blip r:embed="rId5"/>
          <a:stretch>
            <a:fillRect/>
          </a:stretch>
        </p:blipFill>
        <p:spPr>
          <a:xfrm>
            <a:off x="836246" y="2638444"/>
            <a:ext cx="4794737" cy="3857344"/>
          </a:xfrm>
          <a:prstGeom prst="rect">
            <a:avLst/>
          </a:prstGeom>
        </p:spPr>
      </p:pic>
      <p:sp>
        <p:nvSpPr>
          <p:cNvPr id="12" name="Google Shape;102;p19">
            <a:extLst>
              <a:ext uri="{FF2B5EF4-FFF2-40B4-BE49-F238E27FC236}">
                <a16:creationId xmlns:a16="http://schemas.microsoft.com/office/drawing/2014/main" id="{305230B3-53B2-112B-896B-89A01CB3166D}"/>
              </a:ext>
            </a:extLst>
          </p:cNvPr>
          <p:cNvSpPr/>
          <p:nvPr/>
        </p:nvSpPr>
        <p:spPr>
          <a:xfrm rot="5400000">
            <a:off x="6812510" y="5192537"/>
            <a:ext cx="641595" cy="39256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9382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C50DB69A-BB12-8F05-7FFF-836A561F7EA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5730"/>
          <a:stretch/>
        </p:blipFill>
        <p:spPr>
          <a:xfrm>
            <a:off x="-1" y="10"/>
            <a:ext cx="12192000" cy="6857990"/>
          </a:xfrm>
          <a:prstGeom prst="rect">
            <a:avLst/>
          </a:prstGeom>
        </p:spPr>
      </p:pic>
      <p:sp>
        <p:nvSpPr>
          <p:cNvPr id="5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B0DE75C-5511-1EB2-E691-6E17F995A489}"/>
              </a:ext>
            </a:extLst>
          </p:cNvPr>
          <p:cNvSpPr>
            <a:spLocks noGrp="1"/>
          </p:cNvSpPr>
          <p:nvPr>
            <p:ph type="title"/>
          </p:nvPr>
        </p:nvSpPr>
        <p:spPr>
          <a:xfrm>
            <a:off x="709448" y="1913950"/>
            <a:ext cx="4204137" cy="1342754"/>
          </a:xfrm>
        </p:spPr>
        <p:txBody>
          <a:bodyPr>
            <a:normAutofit/>
          </a:bodyPr>
          <a:lstStyle/>
          <a:p>
            <a:pPr algn="ctr">
              <a:spcBef>
                <a:spcPts val="0"/>
              </a:spcBef>
            </a:pPr>
            <a:r>
              <a:rPr lang="en" sz="3600">
                <a:ea typeface="+mj-lt"/>
                <a:cs typeface="+mj-lt"/>
              </a:rPr>
              <a:t>Take the poll….</a:t>
            </a:r>
            <a:endParaRPr lang="en-US" sz="3600">
              <a:ea typeface="+mj-lt"/>
              <a:cs typeface="+mj-lt"/>
            </a:endParaRPr>
          </a:p>
        </p:txBody>
      </p:sp>
      <p:cxnSp>
        <p:nvCxnSpPr>
          <p:cNvPr id="55" name="Straight Connector 25">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912597-83AB-D58D-69B5-96410C09D41B}"/>
              </a:ext>
            </a:extLst>
          </p:cNvPr>
          <p:cNvSpPr>
            <a:spLocks noGrp="1"/>
          </p:cNvSpPr>
          <p:nvPr>
            <p:ph idx="1"/>
          </p:nvPr>
        </p:nvSpPr>
        <p:spPr>
          <a:xfrm>
            <a:off x="525516" y="3417573"/>
            <a:ext cx="4593021" cy="2619839"/>
          </a:xfrm>
        </p:spPr>
        <p:txBody>
          <a:bodyPr vert="horz" lIns="91440" tIns="45720" rIns="91440" bIns="45720" rtlCol="0" anchor="ctr">
            <a:normAutofit/>
          </a:bodyPr>
          <a:lstStyle/>
          <a:p>
            <a:pPr>
              <a:spcBef>
                <a:spcPts val="0"/>
              </a:spcBef>
            </a:pPr>
            <a:r>
              <a:rPr lang="en" sz="1800">
                <a:latin typeface="Arial"/>
                <a:cs typeface="Arial"/>
              </a:rPr>
              <a:t>Approximately how many of the earth’s current inhabitants fall within UNHCR categories of refugees, asylum seekers, internally displaced or stateless people?</a:t>
            </a:r>
            <a:endParaRPr lang="en-US" sz="1800">
              <a:ea typeface="+mn-lt"/>
              <a:cs typeface="+mn-lt"/>
            </a:endParaRPr>
          </a:p>
          <a:p>
            <a:endParaRPr lang="en-US" sz="1800">
              <a:cs typeface="Calibri"/>
            </a:endParaRPr>
          </a:p>
        </p:txBody>
      </p:sp>
    </p:spTree>
    <p:extLst>
      <p:ext uri="{BB962C8B-B14F-4D97-AF65-F5344CB8AC3E}">
        <p14:creationId xmlns:p14="http://schemas.microsoft.com/office/powerpoint/2010/main" val="3447762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A8DA60CF-CBAA-4AC9-A045-549D64CDC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C12963-3D43-E631-FCC7-E9C15FBB74CD}"/>
              </a:ext>
            </a:extLst>
          </p:cNvPr>
          <p:cNvSpPr>
            <a:spLocks noGrp="1"/>
          </p:cNvSpPr>
          <p:nvPr>
            <p:ph type="title"/>
          </p:nvPr>
        </p:nvSpPr>
        <p:spPr>
          <a:xfrm>
            <a:off x="648929" y="629266"/>
            <a:ext cx="6422849" cy="1676603"/>
          </a:xfrm>
        </p:spPr>
        <p:txBody>
          <a:bodyPr>
            <a:normAutofit/>
          </a:bodyPr>
          <a:lstStyle/>
          <a:p>
            <a:pPr>
              <a:spcBef>
                <a:spcPts val="0"/>
              </a:spcBef>
            </a:pPr>
            <a:r>
              <a:rPr lang="en">
                <a:ea typeface="+mj-lt"/>
                <a:cs typeface="+mj-lt"/>
              </a:rPr>
              <a:t>First point:  Migration</a:t>
            </a:r>
            <a:endParaRPr lang="en-US">
              <a:ea typeface="+mj-lt"/>
              <a:cs typeface="+mj-lt"/>
            </a:endParaRPr>
          </a:p>
        </p:txBody>
      </p:sp>
      <p:sp>
        <p:nvSpPr>
          <p:cNvPr id="3" name="Content Placeholder 2">
            <a:extLst>
              <a:ext uri="{FF2B5EF4-FFF2-40B4-BE49-F238E27FC236}">
                <a16:creationId xmlns:a16="http://schemas.microsoft.com/office/drawing/2014/main" id="{D5B26114-6BF5-A1EC-CEA1-6DACD1CCBCBB}"/>
              </a:ext>
            </a:extLst>
          </p:cNvPr>
          <p:cNvSpPr>
            <a:spLocks noGrp="1"/>
          </p:cNvSpPr>
          <p:nvPr>
            <p:ph idx="1"/>
          </p:nvPr>
        </p:nvSpPr>
        <p:spPr>
          <a:xfrm>
            <a:off x="648931" y="2438400"/>
            <a:ext cx="6422848" cy="3785419"/>
          </a:xfrm>
        </p:spPr>
        <p:txBody>
          <a:bodyPr vert="horz" lIns="91440" tIns="45720" rIns="91440" bIns="45720" rtlCol="0">
            <a:normAutofit/>
          </a:bodyPr>
          <a:lstStyle/>
          <a:p>
            <a:pPr>
              <a:spcBef>
                <a:spcPts val="0"/>
              </a:spcBef>
            </a:pPr>
            <a:r>
              <a:rPr lang="en" sz="2000">
                <a:ea typeface="+mn-lt"/>
                <a:cs typeface="+mn-lt"/>
              </a:rPr>
              <a:t>More than 3% of the earth’s population is living in a country other than the one they were born in.</a:t>
            </a:r>
            <a:endParaRPr lang="en-US" sz="2000">
              <a:ea typeface="+mn-lt"/>
              <a:cs typeface="+mn-lt"/>
            </a:endParaRPr>
          </a:p>
          <a:p>
            <a:pPr>
              <a:spcBef>
                <a:spcPts val="1200"/>
              </a:spcBef>
            </a:pPr>
            <a:r>
              <a:rPr lang="en" sz="2000">
                <a:ea typeface="+mn-lt"/>
                <a:cs typeface="+mn-lt"/>
              </a:rPr>
              <a:t>67 million of the earth’s inhabitants fall within UNHCR categories of refugees, asylum seekers, internally displaced or stateless people </a:t>
            </a:r>
            <a:endParaRPr lang="en-US" sz="2000">
              <a:ea typeface="+mn-lt"/>
              <a:cs typeface="+mn-lt"/>
            </a:endParaRPr>
          </a:p>
          <a:p>
            <a:pPr>
              <a:spcBef>
                <a:spcPts val="1200"/>
              </a:spcBef>
              <a:spcAft>
                <a:spcPts val="1200"/>
              </a:spcAft>
            </a:pPr>
            <a:r>
              <a:rPr lang="en" sz="2000">
                <a:ea typeface="+mn-lt"/>
                <a:cs typeface="+mn-lt"/>
              </a:rPr>
              <a:t>As many as 56 million people have had to learn—or are still learning—English when settling into their new lives in Canada or the U.S. </a:t>
            </a:r>
            <a:endParaRPr lang="en-US" sz="2000"/>
          </a:p>
        </p:txBody>
      </p:sp>
      <p:sp>
        <p:nvSpPr>
          <p:cNvPr id="12" name="Rectangle 1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painted, painting&#10;&#10;Description automatically generated">
            <a:extLst>
              <a:ext uri="{FF2B5EF4-FFF2-40B4-BE49-F238E27FC236}">
                <a16:creationId xmlns:a16="http://schemas.microsoft.com/office/drawing/2014/main" id="{B8C29579-9781-9B0A-F077-0E86865CA324}"/>
              </a:ext>
            </a:extLst>
          </p:cNvPr>
          <p:cNvPicPr>
            <a:picLocks noChangeAspect="1"/>
          </p:cNvPicPr>
          <p:nvPr/>
        </p:nvPicPr>
        <p:blipFill rotWithShape="1">
          <a:blip r:embed="rId2"/>
          <a:srcRect l="27964" r="30988"/>
          <a:stretch/>
        </p:blipFill>
        <p:spPr>
          <a:xfrm>
            <a:off x="8205634" y="722376"/>
            <a:ext cx="3337560" cy="5413248"/>
          </a:xfrm>
          <a:prstGeom prst="rect">
            <a:avLst/>
          </a:prstGeom>
          <a:effectLst/>
        </p:spPr>
      </p:pic>
      <p:sp>
        <p:nvSpPr>
          <p:cNvPr id="4" name="Google Shape;118;p21">
            <a:extLst>
              <a:ext uri="{FF2B5EF4-FFF2-40B4-BE49-F238E27FC236}">
                <a16:creationId xmlns:a16="http://schemas.microsoft.com/office/drawing/2014/main" id="{A4AD5B5B-7E04-E7A3-9A1D-E05531ADC91F}"/>
              </a:ext>
            </a:extLst>
          </p:cNvPr>
          <p:cNvSpPr txBox="1"/>
          <p:nvPr/>
        </p:nvSpPr>
        <p:spPr>
          <a:xfrm>
            <a:off x="9504282" y="6227631"/>
            <a:ext cx="3000000" cy="49164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92100" marR="63500">
              <a:lnSpc>
                <a:spcPct val="115000"/>
              </a:lnSpc>
              <a:spcAft>
                <a:spcPts val="600"/>
              </a:spcAft>
            </a:pPr>
            <a:r>
              <a:rPr lang="en-US" sz="1300">
                <a:solidFill>
                  <a:schemeClr val="dk1"/>
                </a:solidFill>
                <a:latin typeface="Calibri"/>
                <a:ea typeface="Times New Roman"/>
                <a:cs typeface="Times New Roman"/>
                <a:sym typeface="Times New Roman"/>
              </a:rPr>
              <a:t>Eamer, A.  (2018).</a:t>
            </a:r>
            <a:endParaRPr lang="en-US">
              <a:solidFill>
                <a:schemeClr val="dk1"/>
              </a:solidFill>
              <a:latin typeface="Calibri"/>
            </a:endParaRPr>
          </a:p>
        </p:txBody>
      </p:sp>
    </p:spTree>
    <p:extLst>
      <p:ext uri="{BB962C8B-B14F-4D97-AF65-F5344CB8AC3E}">
        <p14:creationId xmlns:p14="http://schemas.microsoft.com/office/powerpoint/2010/main" val="36807702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36</Slides>
  <Notes>4</Notes>
  <HiddenSlides>0</HiddenSlide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Simple Light</vt:lpstr>
      <vt:lpstr>Teacher Well-Being</vt:lpstr>
      <vt:lpstr>Territorial Acknowledgement</vt:lpstr>
      <vt:lpstr>Introductions</vt:lpstr>
      <vt:lpstr>Agenda</vt:lpstr>
      <vt:lpstr>How do you support your own well-being?</vt:lpstr>
      <vt:lpstr>Mindfulness practice (breathing exercise) </vt:lpstr>
      <vt:lpstr>Go to the Padlet and put a pin in the country where you were born.  </vt:lpstr>
      <vt:lpstr>Take the poll….</vt:lpstr>
      <vt:lpstr>First point:  Migration</vt:lpstr>
      <vt:lpstr>Migration and Mental Health Challenges: Push and Pull Factors</vt:lpstr>
      <vt:lpstr>Canada</vt:lpstr>
      <vt:lpstr>Even under the best circumstances, there are stresses</vt:lpstr>
      <vt:lpstr>The complexity of the acculturation and integration process:  “When you’re alone, it’s not a life”</vt:lpstr>
      <vt:lpstr>PowerPoint Presentation</vt:lpstr>
      <vt:lpstr>Trauma and Language Acquisition</vt:lpstr>
      <vt:lpstr>Emerging Themes:</vt:lpstr>
      <vt:lpstr>The Language Learning Experience</vt:lpstr>
      <vt:lpstr>Trauma | Troma  (Greek) = wound or pierce</vt:lpstr>
      <vt:lpstr>Trauma continued...</vt:lpstr>
      <vt:lpstr> A little more on trauma</vt:lpstr>
      <vt:lpstr>Window of Tolerance</vt:lpstr>
      <vt:lpstr>Trauma Informed Pedagogy and Practice</vt:lpstr>
      <vt:lpstr>Research Project: Vicarious Trauma in the Classroom </vt:lpstr>
      <vt:lpstr>Goals of the Research Project</vt:lpstr>
      <vt:lpstr>Professional Quality of Life</vt:lpstr>
      <vt:lpstr>Proposed study- A large scale survey (in-service ESL teachers)</vt:lpstr>
      <vt:lpstr>Objectives</vt:lpstr>
      <vt:lpstr>Survey</vt:lpstr>
      <vt:lpstr>Demographics</vt:lpstr>
      <vt:lpstr>Trauma Awareness</vt:lpstr>
      <vt:lpstr>Vicarious Trauma</vt:lpstr>
      <vt:lpstr>Professional Quality of Life</vt:lpstr>
      <vt:lpstr>What we hope to accomplish…..</vt:lpstr>
      <vt:lpstr>Resources</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26</cp:revision>
  <dcterms:created xsi:type="dcterms:W3CDTF">2022-06-01T01:08:31Z</dcterms:created>
  <dcterms:modified xsi:type="dcterms:W3CDTF">2022-06-03T23:06:13Z</dcterms:modified>
</cp:coreProperties>
</file>