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1" r:id="rId3"/>
    <p:sldId id="288" r:id="rId4"/>
    <p:sldId id="284" r:id="rId5"/>
    <p:sldId id="308" r:id="rId6"/>
    <p:sldId id="322" r:id="rId7"/>
    <p:sldId id="312" r:id="rId8"/>
    <p:sldId id="314" r:id="rId9"/>
    <p:sldId id="304" r:id="rId10"/>
    <p:sldId id="305" r:id="rId11"/>
    <p:sldId id="307" r:id="rId12"/>
    <p:sldId id="291" r:id="rId13"/>
    <p:sldId id="320" r:id="rId14"/>
    <p:sldId id="294" r:id="rId15"/>
    <p:sldId id="301" r:id="rId16"/>
    <p:sldId id="287" r:id="rId17"/>
    <p:sldId id="296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71"/>
            <p14:sldId id="288"/>
            <p14:sldId id="284"/>
            <p14:sldId id="308"/>
            <p14:sldId id="322"/>
            <p14:sldId id="312"/>
            <p14:sldId id="314"/>
            <p14:sldId id="304"/>
            <p14:sldId id="305"/>
            <p14:sldId id="307"/>
            <p14:sldId id="291"/>
            <p14:sldId id="320"/>
            <p14:sldId id="294"/>
            <p14:sldId id="301"/>
            <p14:sldId id="287"/>
            <p14:sldId id="296"/>
            <p14:sldId id="298"/>
          </p14:sldIdLst>
        </p14:section>
        <p14:section name="Design, Morph, Annotate, Work Together, Tell Me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923922"/>
    <a:srgbClr val="DD462F"/>
    <a:srgbClr val="D24726"/>
    <a:srgbClr val="404040"/>
    <a:srgbClr val="FF9B45"/>
    <a:srgbClr val="F8CFB6"/>
    <a:srgbClr val="F8CAB6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E3A9F5-DAA0-4FE3-B346-7972DD792CF9}" v="1517" dt="2022-02-21T00:23:21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241" autoAdjust="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em Ameur" userId="c14ca0f90b6c398d" providerId="LiveId" clId="{BBE3A9F5-DAA0-4FE3-B346-7972DD792CF9}"/>
    <pc:docChg chg="undo redo custSel addSld delSld modSld sldOrd modSection">
      <pc:chgData name="Bessem Ameur" userId="c14ca0f90b6c398d" providerId="LiveId" clId="{BBE3A9F5-DAA0-4FE3-B346-7972DD792CF9}" dt="2022-02-22T00:08:58.501" v="4074" actId="20577"/>
      <pc:docMkLst>
        <pc:docMk/>
      </pc:docMkLst>
      <pc:sldChg chg="modSp mod ord">
        <pc:chgData name="Bessem Ameur" userId="c14ca0f90b6c398d" providerId="LiveId" clId="{BBE3A9F5-DAA0-4FE3-B346-7972DD792CF9}" dt="2022-02-21T15:33:47.233" v="3392" actId="20577"/>
        <pc:sldMkLst>
          <pc:docMk/>
          <pc:sldMk cId="3457616166" sldId="271"/>
        </pc:sldMkLst>
        <pc:spChg chg="mod">
          <ac:chgData name="Bessem Ameur" userId="c14ca0f90b6c398d" providerId="LiveId" clId="{BBE3A9F5-DAA0-4FE3-B346-7972DD792CF9}" dt="2022-02-21T15:33:47.233" v="3392" actId="20577"/>
          <ac:spMkLst>
            <pc:docMk/>
            <pc:sldMk cId="3457616166" sldId="271"/>
            <ac:spMk id="38" creationId="{00000000-0000-0000-0000-000000000000}"/>
          </ac:spMkLst>
        </pc:spChg>
      </pc:sldChg>
      <pc:sldChg chg="modSp mod ord modNotesTx">
        <pc:chgData name="Bessem Ameur" userId="c14ca0f90b6c398d" providerId="LiveId" clId="{BBE3A9F5-DAA0-4FE3-B346-7972DD792CF9}" dt="2022-02-22T00:01:13.027" v="3710" actId="20577"/>
        <pc:sldMkLst>
          <pc:docMk/>
          <pc:sldMk cId="3672270324" sldId="284"/>
        </pc:sldMkLst>
        <pc:spChg chg="mod">
          <ac:chgData name="Bessem Ameur" userId="c14ca0f90b6c398d" providerId="LiveId" clId="{BBE3A9F5-DAA0-4FE3-B346-7972DD792CF9}" dt="2022-02-16T00:57:35.708" v="43" actId="113"/>
          <ac:spMkLst>
            <pc:docMk/>
            <pc:sldMk cId="3672270324" sldId="284"/>
            <ac:spMk id="3" creationId="{E2D91E4E-F918-4B4C-86DD-243F593E47A4}"/>
          </ac:spMkLst>
        </pc:spChg>
      </pc:sldChg>
      <pc:sldChg chg="ord">
        <pc:chgData name="Bessem Ameur" userId="c14ca0f90b6c398d" providerId="LiveId" clId="{BBE3A9F5-DAA0-4FE3-B346-7972DD792CF9}" dt="2022-02-15T18:54:21.940" v="1"/>
        <pc:sldMkLst>
          <pc:docMk/>
          <pc:sldMk cId="300501762" sldId="287"/>
        </pc:sldMkLst>
      </pc:sldChg>
      <pc:sldChg chg="modSp mod ord">
        <pc:chgData name="Bessem Ameur" userId="c14ca0f90b6c398d" providerId="LiveId" clId="{BBE3A9F5-DAA0-4FE3-B346-7972DD792CF9}" dt="2022-02-21T15:06:18.864" v="3390" actId="20577"/>
        <pc:sldMkLst>
          <pc:docMk/>
          <pc:sldMk cId="2679360567" sldId="288"/>
        </pc:sldMkLst>
        <pc:spChg chg="mod">
          <ac:chgData name="Bessem Ameur" userId="c14ca0f90b6c398d" providerId="LiveId" clId="{BBE3A9F5-DAA0-4FE3-B346-7972DD792CF9}" dt="2022-02-21T15:06:18.864" v="3390" actId="20577"/>
          <ac:spMkLst>
            <pc:docMk/>
            <pc:sldMk cId="2679360567" sldId="288"/>
            <ac:spMk id="3" creationId="{AB312A97-EB6D-4C2B-AD78-0C8D517DC9BF}"/>
          </ac:spMkLst>
        </pc:spChg>
      </pc:sldChg>
      <pc:sldChg chg="modSp mod ord">
        <pc:chgData name="Bessem Ameur" userId="c14ca0f90b6c398d" providerId="LiveId" clId="{BBE3A9F5-DAA0-4FE3-B346-7972DD792CF9}" dt="2022-02-20T01:09:27.154" v="1756" actId="14100"/>
        <pc:sldMkLst>
          <pc:docMk/>
          <pc:sldMk cId="1602415060" sldId="291"/>
        </pc:sldMkLst>
        <pc:spChg chg="mod">
          <ac:chgData name="Bessem Ameur" userId="c14ca0f90b6c398d" providerId="LiveId" clId="{BBE3A9F5-DAA0-4FE3-B346-7972DD792CF9}" dt="2022-02-20T01:09:27.154" v="1756" actId="14100"/>
          <ac:spMkLst>
            <pc:docMk/>
            <pc:sldMk cId="1602415060" sldId="291"/>
            <ac:spMk id="3" creationId="{B88256B1-24FA-4753-A827-B22914CB6CA7}"/>
          </ac:spMkLst>
        </pc:spChg>
        <pc:picChg chg="mod">
          <ac:chgData name="Bessem Ameur" userId="c14ca0f90b6c398d" providerId="LiveId" clId="{BBE3A9F5-DAA0-4FE3-B346-7972DD792CF9}" dt="2022-02-19T01:54:05.468" v="1640" actId="14100"/>
          <ac:picMkLst>
            <pc:docMk/>
            <pc:sldMk cId="1602415060" sldId="291"/>
            <ac:picMk id="7170" creationId="{E719DB36-8254-4B83-83D5-1EFDEBE44FFF}"/>
          </ac:picMkLst>
        </pc:picChg>
      </pc:sldChg>
      <pc:sldChg chg="modSp mod ord">
        <pc:chgData name="Bessem Ameur" userId="c14ca0f90b6c398d" providerId="LiveId" clId="{BBE3A9F5-DAA0-4FE3-B346-7972DD792CF9}" dt="2022-02-20T18:29:48.909" v="2023" actId="20577"/>
        <pc:sldMkLst>
          <pc:docMk/>
          <pc:sldMk cId="924020477" sldId="294"/>
        </pc:sldMkLst>
        <pc:spChg chg="mod">
          <ac:chgData name="Bessem Ameur" userId="c14ca0f90b6c398d" providerId="LiveId" clId="{BBE3A9F5-DAA0-4FE3-B346-7972DD792CF9}" dt="2022-02-20T18:29:48.909" v="2023" actId="20577"/>
          <ac:spMkLst>
            <pc:docMk/>
            <pc:sldMk cId="924020477" sldId="294"/>
            <ac:spMk id="3" creationId="{F61AA179-F82F-4A89-ADC4-0823E8970860}"/>
          </ac:spMkLst>
        </pc:spChg>
      </pc:sldChg>
      <pc:sldChg chg="ord">
        <pc:chgData name="Bessem Ameur" userId="c14ca0f90b6c398d" providerId="LiveId" clId="{BBE3A9F5-DAA0-4FE3-B346-7972DD792CF9}" dt="2022-02-15T18:54:21.940" v="1"/>
        <pc:sldMkLst>
          <pc:docMk/>
          <pc:sldMk cId="2548800897" sldId="296"/>
        </pc:sldMkLst>
      </pc:sldChg>
      <pc:sldChg chg="ord">
        <pc:chgData name="Bessem Ameur" userId="c14ca0f90b6c398d" providerId="LiveId" clId="{BBE3A9F5-DAA0-4FE3-B346-7972DD792CF9}" dt="2022-02-15T18:54:21.940" v="1"/>
        <pc:sldMkLst>
          <pc:docMk/>
          <pc:sldMk cId="977944642" sldId="298"/>
        </pc:sldMkLst>
      </pc:sldChg>
      <pc:sldChg chg="del ord">
        <pc:chgData name="Bessem Ameur" userId="c14ca0f90b6c398d" providerId="LiveId" clId="{BBE3A9F5-DAA0-4FE3-B346-7972DD792CF9}" dt="2022-02-21T16:10:15.976" v="3418" actId="47"/>
        <pc:sldMkLst>
          <pc:docMk/>
          <pc:sldMk cId="883951883" sldId="300"/>
        </pc:sldMkLst>
      </pc:sldChg>
      <pc:sldChg chg="modSp mod ord">
        <pc:chgData name="Bessem Ameur" userId="c14ca0f90b6c398d" providerId="LiveId" clId="{BBE3A9F5-DAA0-4FE3-B346-7972DD792CF9}" dt="2022-02-18T20:37:50.588" v="1120" actId="114"/>
        <pc:sldMkLst>
          <pc:docMk/>
          <pc:sldMk cId="1594260922" sldId="301"/>
        </pc:sldMkLst>
        <pc:spChg chg="mod">
          <ac:chgData name="Bessem Ameur" userId="c14ca0f90b6c398d" providerId="LiveId" clId="{BBE3A9F5-DAA0-4FE3-B346-7972DD792CF9}" dt="2022-02-18T20:37:50.588" v="1120" actId="114"/>
          <ac:spMkLst>
            <pc:docMk/>
            <pc:sldMk cId="1594260922" sldId="301"/>
            <ac:spMk id="5" creationId="{A31457F7-CBBA-4BDB-A8A9-9211915B5726}"/>
          </ac:spMkLst>
        </pc:spChg>
      </pc:sldChg>
      <pc:sldChg chg="addSp modSp mod ord modNotesTx">
        <pc:chgData name="Bessem Ameur" userId="c14ca0f90b6c398d" providerId="LiveId" clId="{BBE3A9F5-DAA0-4FE3-B346-7972DD792CF9}" dt="2022-02-22T00:07:06.180" v="3937" actId="20577"/>
        <pc:sldMkLst>
          <pc:docMk/>
          <pc:sldMk cId="2213211503" sldId="304"/>
        </pc:sldMkLst>
        <pc:spChg chg="mod">
          <ac:chgData name="Bessem Ameur" userId="c14ca0f90b6c398d" providerId="LiveId" clId="{BBE3A9F5-DAA0-4FE3-B346-7972DD792CF9}" dt="2022-02-21T23:52:58.590" v="3440" actId="108"/>
          <ac:spMkLst>
            <pc:docMk/>
            <pc:sldMk cId="2213211503" sldId="304"/>
            <ac:spMk id="2" creationId="{2CAE86DC-8A45-4CE8-9916-7D2BD4FA450A}"/>
          </ac:spMkLst>
        </pc:spChg>
        <pc:graphicFrameChg chg="mod">
          <ac:chgData name="Bessem Ameur" userId="c14ca0f90b6c398d" providerId="LiveId" clId="{BBE3A9F5-DAA0-4FE3-B346-7972DD792CF9}" dt="2022-02-18T22:30:45.351" v="1200" actId="20577"/>
          <ac:graphicFrameMkLst>
            <pc:docMk/>
            <pc:sldMk cId="2213211503" sldId="304"/>
            <ac:graphicFrameMk id="4" creationId="{3FCE0C51-C0AC-4007-AB5D-1905893986E7}"/>
          </ac:graphicFrameMkLst>
        </pc:graphicFrameChg>
        <pc:picChg chg="add mod">
          <ac:chgData name="Bessem Ameur" userId="c14ca0f90b6c398d" providerId="LiveId" clId="{BBE3A9F5-DAA0-4FE3-B346-7972DD792CF9}" dt="2022-02-18T19:05:23.382" v="1108" actId="14100"/>
          <ac:picMkLst>
            <pc:docMk/>
            <pc:sldMk cId="2213211503" sldId="304"/>
            <ac:picMk id="1026" creationId="{79ACFA5A-4B93-4624-87A3-E5E432608496}"/>
          </ac:picMkLst>
        </pc:picChg>
      </pc:sldChg>
      <pc:sldChg chg="addSp modSp mod ord modNotesTx">
        <pc:chgData name="Bessem Ameur" userId="c14ca0f90b6c398d" providerId="LiveId" clId="{BBE3A9F5-DAA0-4FE3-B346-7972DD792CF9}" dt="2022-02-22T00:08:58.501" v="4074" actId="20577"/>
        <pc:sldMkLst>
          <pc:docMk/>
          <pc:sldMk cId="1706256499" sldId="305"/>
        </pc:sldMkLst>
        <pc:graphicFrameChg chg="mod modGraphic">
          <ac:chgData name="Bessem Ameur" userId="c14ca0f90b6c398d" providerId="LiveId" clId="{BBE3A9F5-DAA0-4FE3-B346-7972DD792CF9}" dt="2022-02-19T23:03:50.213" v="1753" actId="20577"/>
          <ac:graphicFrameMkLst>
            <pc:docMk/>
            <pc:sldMk cId="1706256499" sldId="305"/>
            <ac:graphicFrameMk id="4" creationId="{FC8CA370-C31B-43B1-96C4-B61174809E74}"/>
          </ac:graphicFrameMkLst>
        </pc:graphicFrameChg>
        <pc:picChg chg="add mod">
          <ac:chgData name="Bessem Ameur" userId="c14ca0f90b6c398d" providerId="LiveId" clId="{BBE3A9F5-DAA0-4FE3-B346-7972DD792CF9}" dt="2022-02-18T20:59:52.082" v="1151" actId="14100"/>
          <ac:picMkLst>
            <pc:docMk/>
            <pc:sldMk cId="1706256499" sldId="305"/>
            <ac:picMk id="2050" creationId="{C89C88A4-228D-4A37-A340-284A53961B4B}"/>
          </ac:picMkLst>
        </pc:picChg>
      </pc:sldChg>
      <pc:sldChg chg="modSp mod ord">
        <pc:chgData name="Bessem Ameur" userId="c14ca0f90b6c398d" providerId="LiveId" clId="{BBE3A9F5-DAA0-4FE3-B346-7972DD792CF9}" dt="2022-02-20T18:29:53.376" v="2029" actId="20577"/>
        <pc:sldMkLst>
          <pc:docMk/>
          <pc:sldMk cId="2558085514" sldId="307"/>
        </pc:sldMkLst>
        <pc:spChg chg="mod">
          <ac:chgData name="Bessem Ameur" userId="c14ca0f90b6c398d" providerId="LiveId" clId="{BBE3A9F5-DAA0-4FE3-B346-7972DD792CF9}" dt="2022-02-20T18:29:53.376" v="2029" actId="20577"/>
          <ac:spMkLst>
            <pc:docMk/>
            <pc:sldMk cId="2558085514" sldId="307"/>
            <ac:spMk id="3" creationId="{7E95F5EA-F7DC-46A5-BE99-ED66BD80239D}"/>
          </ac:spMkLst>
        </pc:spChg>
      </pc:sldChg>
      <pc:sldChg chg="modSp mod ord modNotesTx">
        <pc:chgData name="Bessem Ameur" userId="c14ca0f90b6c398d" providerId="LiveId" clId="{BBE3A9F5-DAA0-4FE3-B346-7972DD792CF9}" dt="2022-02-22T00:01:07.526" v="3708" actId="20577"/>
        <pc:sldMkLst>
          <pc:docMk/>
          <pc:sldMk cId="2681399232" sldId="308"/>
        </pc:sldMkLst>
        <pc:spChg chg="mod">
          <ac:chgData name="Bessem Ameur" userId="c14ca0f90b6c398d" providerId="LiveId" clId="{BBE3A9F5-DAA0-4FE3-B346-7972DD792CF9}" dt="2022-02-16T15:24:24.448" v="214" actId="20577"/>
          <ac:spMkLst>
            <pc:docMk/>
            <pc:sldMk cId="2681399232" sldId="308"/>
            <ac:spMk id="3" creationId="{D9737057-41DC-40C7-9423-02CA8CB345DF}"/>
          </ac:spMkLst>
        </pc:spChg>
      </pc:sldChg>
      <pc:sldChg chg="delSp modSp mod ord modNotesTx">
        <pc:chgData name="Bessem Ameur" userId="c14ca0f90b6c398d" providerId="LiveId" clId="{BBE3A9F5-DAA0-4FE3-B346-7972DD792CF9}" dt="2022-02-22T00:00:56.604" v="3706" actId="20577"/>
        <pc:sldMkLst>
          <pc:docMk/>
          <pc:sldMk cId="4086082637" sldId="312"/>
        </pc:sldMkLst>
        <pc:graphicFrameChg chg="mod">
          <ac:chgData name="Bessem Ameur" userId="c14ca0f90b6c398d" providerId="LiveId" clId="{BBE3A9F5-DAA0-4FE3-B346-7972DD792CF9}" dt="2022-02-17T21:17:56.555" v="585"/>
          <ac:graphicFrameMkLst>
            <pc:docMk/>
            <pc:sldMk cId="4086082637" sldId="312"/>
            <ac:graphicFrameMk id="4" creationId="{146A4262-A8E3-46CF-9A10-581163E93CD1}"/>
          </ac:graphicFrameMkLst>
        </pc:graphicFrameChg>
        <pc:picChg chg="del">
          <ac:chgData name="Bessem Ameur" userId="c14ca0f90b6c398d" providerId="LiveId" clId="{BBE3A9F5-DAA0-4FE3-B346-7972DD792CF9}" dt="2022-02-17T15:30:32.680" v="568" actId="478"/>
          <ac:picMkLst>
            <pc:docMk/>
            <pc:sldMk cId="4086082637" sldId="312"/>
            <ac:picMk id="5" creationId="{57C52A8F-7F9E-4615-BFA1-437472A1D418}"/>
          </ac:picMkLst>
        </pc:picChg>
        <pc:picChg chg="del">
          <ac:chgData name="Bessem Ameur" userId="c14ca0f90b6c398d" providerId="LiveId" clId="{BBE3A9F5-DAA0-4FE3-B346-7972DD792CF9}" dt="2022-02-17T15:30:33.940" v="569" actId="478"/>
          <ac:picMkLst>
            <pc:docMk/>
            <pc:sldMk cId="4086082637" sldId="312"/>
            <ac:picMk id="6" creationId="{77109226-CF95-433B-A39B-1F36D5ABAB74}"/>
          </ac:picMkLst>
        </pc:picChg>
      </pc:sldChg>
      <pc:sldChg chg="modSp ord modNotesTx">
        <pc:chgData name="Bessem Ameur" userId="c14ca0f90b6c398d" providerId="LiveId" clId="{BBE3A9F5-DAA0-4FE3-B346-7972DD792CF9}" dt="2022-02-22T00:04:18.955" v="3820" actId="20577"/>
        <pc:sldMkLst>
          <pc:docMk/>
          <pc:sldMk cId="1750847716" sldId="314"/>
        </pc:sldMkLst>
        <pc:graphicFrameChg chg="mod">
          <ac:chgData name="Bessem Ameur" userId="c14ca0f90b6c398d" providerId="LiveId" clId="{BBE3A9F5-DAA0-4FE3-B346-7972DD792CF9}" dt="2022-02-17T23:13:07.987" v="746" actId="113"/>
          <ac:graphicFrameMkLst>
            <pc:docMk/>
            <pc:sldMk cId="1750847716" sldId="314"/>
            <ac:graphicFrameMk id="9" creationId="{31B5DCF2-FE6E-4180-ABF0-9E642BFC68DB}"/>
          </ac:graphicFrameMkLst>
        </pc:graphicFrameChg>
      </pc:sldChg>
      <pc:sldChg chg="addSp delSp modSp del mod ord modTransition modAnim">
        <pc:chgData name="Bessem Ameur" userId="c14ca0f90b6c398d" providerId="LiveId" clId="{BBE3A9F5-DAA0-4FE3-B346-7972DD792CF9}" dt="2022-02-21T16:09:25.993" v="3393" actId="47"/>
        <pc:sldMkLst>
          <pc:docMk/>
          <pc:sldMk cId="1038899584" sldId="315"/>
        </pc:sldMkLst>
        <pc:spChg chg="mod">
          <ac:chgData name="Bessem Ameur" userId="c14ca0f90b6c398d" providerId="LiveId" clId="{BBE3A9F5-DAA0-4FE3-B346-7972DD792CF9}" dt="2022-02-21T00:22:54.679" v="3385" actId="1076"/>
          <ac:spMkLst>
            <pc:docMk/>
            <pc:sldMk cId="1038899584" sldId="315"/>
            <ac:spMk id="2" creationId="{666302CE-24E3-497E-832B-869F2134A41F}"/>
          </ac:spMkLst>
        </pc:spChg>
        <pc:spChg chg="del mod">
          <ac:chgData name="Bessem Ameur" userId="c14ca0f90b6c398d" providerId="LiveId" clId="{BBE3A9F5-DAA0-4FE3-B346-7972DD792CF9}" dt="2022-02-18T15:41:49.395" v="790" actId="1032"/>
          <ac:spMkLst>
            <pc:docMk/>
            <pc:sldMk cId="1038899584" sldId="315"/>
            <ac:spMk id="3" creationId="{7B5CCEFE-EC9E-4C61-9987-3C6D3F37A885}"/>
          </ac:spMkLst>
        </pc:spChg>
        <pc:spChg chg="add del mod">
          <ac:chgData name="Bessem Ameur" userId="c14ca0f90b6c398d" providerId="LiveId" clId="{BBE3A9F5-DAA0-4FE3-B346-7972DD792CF9}" dt="2022-02-20T20:00:44.400" v="2036"/>
          <ac:spMkLst>
            <pc:docMk/>
            <pc:sldMk cId="1038899584" sldId="315"/>
            <ac:spMk id="5" creationId="{9463D33C-6DF0-437B-BE5D-327BCE4071C6}"/>
          </ac:spMkLst>
        </pc:spChg>
        <pc:graphicFrameChg chg="add mod modGraphic">
          <ac:chgData name="Bessem Ameur" userId="c14ca0f90b6c398d" providerId="LiveId" clId="{BBE3A9F5-DAA0-4FE3-B346-7972DD792CF9}" dt="2022-02-20T20:03:00.920" v="2056"/>
          <ac:graphicFrameMkLst>
            <pc:docMk/>
            <pc:sldMk cId="1038899584" sldId="315"/>
            <ac:graphicFrameMk id="4" creationId="{FE8DF60F-FC58-4836-8FB3-991BD764A400}"/>
          </ac:graphicFrameMkLst>
        </pc:graphicFrameChg>
        <pc:picChg chg="mod">
          <ac:chgData name="Bessem Ameur" userId="c14ca0f90b6c398d" providerId="LiveId" clId="{BBE3A9F5-DAA0-4FE3-B346-7972DD792CF9}" dt="2022-02-21T00:23:47.844" v="3387" actId="1076"/>
          <ac:picMkLst>
            <pc:docMk/>
            <pc:sldMk cId="1038899584" sldId="315"/>
            <ac:picMk id="6" creationId="{0BC0C4DD-E6AF-4070-BB8D-B3E622EAB0E4}"/>
          </ac:picMkLst>
        </pc:picChg>
        <pc:picChg chg="del">
          <ac:chgData name="Bessem Ameur" userId="c14ca0f90b6c398d" providerId="LiveId" clId="{BBE3A9F5-DAA0-4FE3-B346-7972DD792CF9}" dt="2022-02-18T15:40:29.149" v="789" actId="478"/>
          <ac:picMkLst>
            <pc:docMk/>
            <pc:sldMk cId="1038899584" sldId="315"/>
            <ac:picMk id="9218" creationId="{A7C36FB6-3F71-44C7-B5CA-91D498EB8A86}"/>
          </ac:picMkLst>
        </pc:picChg>
      </pc:sldChg>
      <pc:sldChg chg="del ord">
        <pc:chgData name="Bessem Ameur" userId="c14ca0f90b6c398d" providerId="LiveId" clId="{BBE3A9F5-DAA0-4FE3-B346-7972DD792CF9}" dt="2022-02-18T19:31:58.676" v="1109" actId="47"/>
        <pc:sldMkLst>
          <pc:docMk/>
          <pc:sldMk cId="2702900744" sldId="316"/>
        </pc:sldMkLst>
      </pc:sldChg>
      <pc:sldChg chg="del ord">
        <pc:chgData name="Bessem Ameur" userId="c14ca0f90b6c398d" providerId="LiveId" clId="{BBE3A9F5-DAA0-4FE3-B346-7972DD792CF9}" dt="2022-02-18T20:44:11.619" v="1122" actId="47"/>
        <pc:sldMkLst>
          <pc:docMk/>
          <pc:sldMk cId="941820426" sldId="317"/>
        </pc:sldMkLst>
      </pc:sldChg>
      <pc:sldChg chg="addSp modSp del mod ord">
        <pc:chgData name="Bessem Ameur" userId="c14ca0f90b6c398d" providerId="LiveId" clId="{BBE3A9F5-DAA0-4FE3-B346-7972DD792CF9}" dt="2022-02-21T16:09:58.574" v="3407" actId="47"/>
        <pc:sldMkLst>
          <pc:docMk/>
          <pc:sldMk cId="2994561135" sldId="318"/>
        </pc:sldMkLst>
        <pc:spChg chg="add mod">
          <ac:chgData name="Bessem Ameur" userId="c14ca0f90b6c398d" providerId="LiveId" clId="{BBE3A9F5-DAA0-4FE3-B346-7972DD792CF9}" dt="2022-02-20T21:35:11.400" v="3368" actId="255"/>
          <ac:spMkLst>
            <pc:docMk/>
            <pc:sldMk cId="2994561135" sldId="318"/>
            <ac:spMk id="2" creationId="{03974B71-1D71-4D2B-92AB-25D9A332ACE8}"/>
          </ac:spMkLst>
        </pc:spChg>
        <pc:picChg chg="mod">
          <ac:chgData name="Bessem Ameur" userId="c14ca0f90b6c398d" providerId="LiveId" clId="{BBE3A9F5-DAA0-4FE3-B346-7972DD792CF9}" dt="2022-02-20T21:35:31.192" v="3372" actId="14100"/>
          <ac:picMkLst>
            <pc:docMk/>
            <pc:sldMk cId="2994561135" sldId="318"/>
            <ac:picMk id="5" creationId="{3937A865-B61E-4913-A19D-36F38553DBAC}"/>
          </ac:picMkLst>
        </pc:picChg>
      </pc:sldChg>
      <pc:sldChg chg="modSp del mod ord">
        <pc:chgData name="Bessem Ameur" userId="c14ca0f90b6c398d" providerId="LiveId" clId="{BBE3A9F5-DAA0-4FE3-B346-7972DD792CF9}" dt="2022-02-21T16:10:19.573" v="3419" actId="47"/>
        <pc:sldMkLst>
          <pc:docMk/>
          <pc:sldMk cId="1139660635" sldId="319"/>
        </pc:sldMkLst>
        <pc:graphicFrameChg chg="mod modGraphic">
          <ac:chgData name="Bessem Ameur" userId="c14ca0f90b6c398d" providerId="LiveId" clId="{BBE3A9F5-DAA0-4FE3-B346-7972DD792CF9}" dt="2022-02-19T00:59:33.050" v="1465" actId="14100"/>
          <ac:graphicFrameMkLst>
            <pc:docMk/>
            <pc:sldMk cId="1139660635" sldId="319"/>
            <ac:graphicFrameMk id="4" creationId="{34D532DB-2C19-4CDE-B469-D88D381BB779}"/>
          </ac:graphicFrameMkLst>
        </pc:graphicFrameChg>
      </pc:sldChg>
      <pc:sldChg chg="modSp mod ord">
        <pc:chgData name="Bessem Ameur" userId="c14ca0f90b6c398d" providerId="LiveId" clId="{BBE3A9F5-DAA0-4FE3-B346-7972DD792CF9}" dt="2022-02-20T01:33:08.393" v="1760" actId="20577"/>
        <pc:sldMkLst>
          <pc:docMk/>
          <pc:sldMk cId="1703066845" sldId="320"/>
        </pc:sldMkLst>
        <pc:spChg chg="mod">
          <ac:chgData name="Bessem Ameur" userId="c14ca0f90b6c398d" providerId="LiveId" clId="{BBE3A9F5-DAA0-4FE3-B346-7972DD792CF9}" dt="2022-02-20T01:33:08.393" v="1760" actId="20577"/>
          <ac:spMkLst>
            <pc:docMk/>
            <pc:sldMk cId="1703066845" sldId="320"/>
            <ac:spMk id="3" creationId="{5121C9CF-7993-4690-975B-AF60CD3816EB}"/>
          </ac:spMkLst>
        </pc:spChg>
      </pc:sldChg>
      <pc:sldChg chg="modSp new del mod">
        <pc:chgData name="Bessem Ameur" userId="c14ca0f90b6c398d" providerId="LiveId" clId="{BBE3A9F5-DAA0-4FE3-B346-7972DD792CF9}" dt="2022-02-18T17:37:04.911" v="982" actId="47"/>
        <pc:sldMkLst>
          <pc:docMk/>
          <pc:sldMk cId="3922763160" sldId="321"/>
        </pc:sldMkLst>
        <pc:spChg chg="mod">
          <ac:chgData name="Bessem Ameur" userId="c14ca0f90b6c398d" providerId="LiveId" clId="{BBE3A9F5-DAA0-4FE3-B346-7972DD792CF9}" dt="2022-02-16T19:19:48.371" v="239" actId="20577"/>
          <ac:spMkLst>
            <pc:docMk/>
            <pc:sldMk cId="3922763160" sldId="321"/>
            <ac:spMk id="2" creationId="{E97142C6-C2E1-4B71-8EA4-1966F5D51197}"/>
          </ac:spMkLst>
        </pc:spChg>
      </pc:sldChg>
      <pc:sldChg chg="addSp delSp modSp new mod">
        <pc:chgData name="Bessem Ameur" userId="c14ca0f90b6c398d" providerId="LiveId" clId="{BBE3A9F5-DAA0-4FE3-B346-7972DD792CF9}" dt="2022-02-21T23:14:38.104" v="3439" actId="27636"/>
        <pc:sldMkLst>
          <pc:docMk/>
          <pc:sldMk cId="404521330" sldId="322"/>
        </pc:sldMkLst>
        <pc:spChg chg="mod">
          <ac:chgData name="Bessem Ameur" userId="c14ca0f90b6c398d" providerId="LiveId" clId="{BBE3A9F5-DAA0-4FE3-B346-7972DD792CF9}" dt="2022-02-17T15:29:48.299" v="540" actId="108"/>
          <ac:spMkLst>
            <pc:docMk/>
            <pc:sldMk cId="404521330" sldId="322"/>
            <ac:spMk id="2" creationId="{12900AFE-90F1-4C87-948B-F097D45BF68D}"/>
          </ac:spMkLst>
        </pc:spChg>
        <pc:spChg chg="mod">
          <ac:chgData name="Bessem Ameur" userId="c14ca0f90b6c398d" providerId="LiveId" clId="{BBE3A9F5-DAA0-4FE3-B346-7972DD792CF9}" dt="2022-02-21T23:14:38.104" v="3439" actId="27636"/>
          <ac:spMkLst>
            <pc:docMk/>
            <pc:sldMk cId="404521330" sldId="322"/>
            <ac:spMk id="3" creationId="{129B445B-FAC5-48C3-85FE-C133FF71698F}"/>
          </ac:spMkLst>
        </pc:spChg>
        <pc:picChg chg="add mod">
          <ac:chgData name="Bessem Ameur" userId="c14ca0f90b6c398d" providerId="LiveId" clId="{BBE3A9F5-DAA0-4FE3-B346-7972DD792CF9}" dt="2022-02-19T22:32:01.039" v="1745" actId="14100"/>
          <ac:picMkLst>
            <pc:docMk/>
            <pc:sldMk cId="404521330" sldId="322"/>
            <ac:picMk id="4" creationId="{A140183A-02E2-4079-A044-79A1B55BFEC5}"/>
          </ac:picMkLst>
        </pc:picChg>
        <pc:picChg chg="add del mod">
          <ac:chgData name="Bessem Ameur" userId="c14ca0f90b6c398d" providerId="LiveId" clId="{BBE3A9F5-DAA0-4FE3-B346-7972DD792CF9}" dt="2022-02-19T22:30:43.990" v="1730" actId="478"/>
          <ac:picMkLst>
            <pc:docMk/>
            <pc:sldMk cId="404521330" sldId="322"/>
            <ac:picMk id="5" creationId="{AAAD0787-B16B-4B99-996C-1767123740F7}"/>
          </ac:picMkLst>
        </pc:picChg>
        <pc:picChg chg="add mod">
          <ac:chgData name="Bessem Ameur" userId="c14ca0f90b6c398d" providerId="LiveId" clId="{BBE3A9F5-DAA0-4FE3-B346-7972DD792CF9}" dt="2022-02-19T22:31:54.847" v="1744" actId="14100"/>
          <ac:picMkLst>
            <pc:docMk/>
            <pc:sldMk cId="404521330" sldId="322"/>
            <ac:picMk id="3074" creationId="{41A2B75F-1828-49D8-82E7-513D81BEF41B}"/>
          </ac:picMkLst>
        </pc:picChg>
      </pc:sldChg>
      <pc:sldChg chg="addSp modSp new del mod">
        <pc:chgData name="Bessem Ameur" userId="c14ca0f90b6c398d" providerId="LiveId" clId="{BBE3A9F5-DAA0-4FE3-B346-7972DD792CF9}" dt="2022-02-18T17:36:18.547" v="972" actId="47"/>
        <pc:sldMkLst>
          <pc:docMk/>
          <pc:sldMk cId="472509006" sldId="323"/>
        </pc:sldMkLst>
        <pc:spChg chg="mod">
          <ac:chgData name="Bessem Ameur" userId="c14ca0f90b6c398d" providerId="LiveId" clId="{BBE3A9F5-DAA0-4FE3-B346-7972DD792CF9}" dt="2022-02-18T01:38:42.299" v="786" actId="14100"/>
          <ac:spMkLst>
            <pc:docMk/>
            <pc:sldMk cId="472509006" sldId="323"/>
            <ac:spMk id="3" creationId="{95D06A59-E631-4EDF-AF8D-5A6D805469A1}"/>
          </ac:spMkLst>
        </pc:spChg>
        <pc:picChg chg="add mod">
          <ac:chgData name="Bessem Ameur" userId="c14ca0f90b6c398d" providerId="LiveId" clId="{BBE3A9F5-DAA0-4FE3-B346-7972DD792CF9}" dt="2022-02-18T15:40:26.427" v="788"/>
          <ac:picMkLst>
            <pc:docMk/>
            <pc:sldMk cId="472509006" sldId="323"/>
            <ac:picMk id="4" creationId="{C6646BA3-02CE-46C3-98F5-7443EFEDCF94}"/>
          </ac:picMkLst>
        </pc:picChg>
      </pc:sldChg>
      <pc:sldChg chg="addSp delSp modSp new del mod">
        <pc:chgData name="Bessem Ameur" userId="c14ca0f90b6c398d" providerId="LiveId" clId="{BBE3A9F5-DAA0-4FE3-B346-7972DD792CF9}" dt="2022-02-21T16:09:34.070" v="3394" actId="47"/>
        <pc:sldMkLst>
          <pc:docMk/>
          <pc:sldMk cId="1434438431" sldId="323"/>
        </pc:sldMkLst>
        <pc:spChg chg="mod">
          <ac:chgData name="Bessem Ameur" userId="c14ca0f90b6c398d" providerId="LiveId" clId="{BBE3A9F5-DAA0-4FE3-B346-7972DD792CF9}" dt="2022-02-20T20:04:04.161" v="2064"/>
          <ac:spMkLst>
            <pc:docMk/>
            <pc:sldMk cId="1434438431" sldId="323"/>
            <ac:spMk id="2" creationId="{71499071-A5B1-45E0-ABAC-C3D083B84334}"/>
          </ac:spMkLst>
        </pc:spChg>
        <pc:spChg chg="del mod">
          <ac:chgData name="Bessem Ameur" userId="c14ca0f90b6c398d" providerId="LiveId" clId="{BBE3A9F5-DAA0-4FE3-B346-7972DD792CF9}" dt="2022-02-20T20:03:44.061" v="2061" actId="478"/>
          <ac:spMkLst>
            <pc:docMk/>
            <pc:sldMk cId="1434438431" sldId="323"/>
            <ac:spMk id="3" creationId="{D8B79B87-4823-4BBF-B74B-509FF4840260}"/>
          </ac:spMkLst>
        </pc:spChg>
        <pc:graphicFrameChg chg="add mod">
          <ac:chgData name="Bessem Ameur" userId="c14ca0f90b6c398d" providerId="LiveId" clId="{BBE3A9F5-DAA0-4FE3-B346-7972DD792CF9}" dt="2022-02-20T20:13:14.693" v="2186" actId="20577"/>
          <ac:graphicFrameMkLst>
            <pc:docMk/>
            <pc:sldMk cId="1434438431" sldId="323"/>
            <ac:graphicFrameMk id="4" creationId="{F4330103-4526-4F0E-9F3C-5E8945EABD13}"/>
          </ac:graphicFrameMkLst>
        </pc:graphicFrameChg>
      </pc:sldChg>
      <pc:sldChg chg="addSp delSp modSp new del mod">
        <pc:chgData name="Bessem Ameur" userId="c14ca0f90b6c398d" providerId="LiveId" clId="{BBE3A9F5-DAA0-4FE3-B346-7972DD792CF9}" dt="2022-02-21T16:09:50.737" v="3399" actId="47"/>
        <pc:sldMkLst>
          <pc:docMk/>
          <pc:sldMk cId="782280841" sldId="324"/>
        </pc:sldMkLst>
        <pc:spChg chg="mod">
          <ac:chgData name="Bessem Ameur" userId="c14ca0f90b6c398d" providerId="LiveId" clId="{BBE3A9F5-DAA0-4FE3-B346-7972DD792CF9}" dt="2022-02-20T20:10:51.454" v="2160" actId="27636"/>
          <ac:spMkLst>
            <pc:docMk/>
            <pc:sldMk cId="782280841" sldId="324"/>
            <ac:spMk id="2" creationId="{DA725B54-15B4-4193-8FE7-1AC07C5FE618}"/>
          </ac:spMkLst>
        </pc:spChg>
        <pc:spChg chg="del mod">
          <ac:chgData name="Bessem Ameur" userId="c14ca0f90b6c398d" providerId="LiveId" clId="{BBE3A9F5-DAA0-4FE3-B346-7972DD792CF9}" dt="2022-02-20T20:04:53.108" v="2075" actId="478"/>
          <ac:spMkLst>
            <pc:docMk/>
            <pc:sldMk cId="782280841" sldId="324"/>
            <ac:spMk id="3" creationId="{28E58CE2-8780-4694-A7E8-CA68DF1C6BB7}"/>
          </ac:spMkLst>
        </pc:spChg>
        <pc:graphicFrameChg chg="add mod">
          <ac:chgData name="Bessem Ameur" userId="c14ca0f90b6c398d" providerId="LiveId" clId="{BBE3A9F5-DAA0-4FE3-B346-7972DD792CF9}" dt="2022-02-20T20:13:46.992" v="2199" actId="20577"/>
          <ac:graphicFrameMkLst>
            <pc:docMk/>
            <pc:sldMk cId="782280841" sldId="324"/>
            <ac:graphicFrameMk id="4" creationId="{2B1A3E64-6BA0-42DA-91F9-3A0CC59183C2}"/>
          </ac:graphicFrameMkLst>
        </pc:graphicFrameChg>
      </pc:sldChg>
      <pc:sldChg chg="addSp delSp modSp new del mod">
        <pc:chgData name="Bessem Ameur" userId="c14ca0f90b6c398d" providerId="LiveId" clId="{BBE3A9F5-DAA0-4FE3-B346-7972DD792CF9}" dt="2022-02-18T17:36:20.874" v="973" actId="47"/>
        <pc:sldMkLst>
          <pc:docMk/>
          <pc:sldMk cId="1639021115" sldId="324"/>
        </pc:sldMkLst>
        <pc:spChg chg="del">
          <ac:chgData name="Bessem Ameur" userId="c14ca0f90b6c398d" providerId="LiveId" clId="{BBE3A9F5-DAA0-4FE3-B346-7972DD792CF9}" dt="2022-02-18T17:30:32.538" v="965" actId="1032"/>
          <ac:spMkLst>
            <pc:docMk/>
            <pc:sldMk cId="1639021115" sldId="324"/>
            <ac:spMk id="3" creationId="{995C5662-9D72-40A6-A731-F689B36E8F82}"/>
          </ac:spMkLst>
        </pc:spChg>
        <pc:spChg chg="add del mod">
          <ac:chgData name="Bessem Ameur" userId="c14ca0f90b6c398d" providerId="LiveId" clId="{BBE3A9F5-DAA0-4FE3-B346-7972DD792CF9}" dt="2022-02-18T17:30:50.559" v="969" actId="478"/>
          <ac:spMkLst>
            <pc:docMk/>
            <pc:sldMk cId="1639021115" sldId="324"/>
            <ac:spMk id="6" creationId="{D18296A6-D0AB-4AB0-8FD0-3066DD56EBE9}"/>
          </ac:spMkLst>
        </pc:spChg>
        <pc:graphicFrameChg chg="add del mod modGraphic">
          <ac:chgData name="Bessem Ameur" userId="c14ca0f90b6c398d" providerId="LiveId" clId="{BBE3A9F5-DAA0-4FE3-B346-7972DD792CF9}" dt="2022-02-18T17:30:55.153" v="971" actId="478"/>
          <ac:graphicFrameMkLst>
            <pc:docMk/>
            <pc:sldMk cId="1639021115" sldId="324"/>
            <ac:graphicFrameMk id="4" creationId="{2552044C-4726-4564-823C-A215AC7A8BA8}"/>
          </ac:graphicFrameMkLst>
        </pc:graphicFrameChg>
      </pc:sldChg>
      <pc:sldChg chg="addSp delSp modSp new del mod">
        <pc:chgData name="Bessem Ameur" userId="c14ca0f90b6c398d" providerId="LiveId" clId="{BBE3A9F5-DAA0-4FE3-B346-7972DD792CF9}" dt="2022-02-20T20:06:33.339" v="2088" actId="47"/>
        <pc:sldMkLst>
          <pc:docMk/>
          <pc:sldMk cId="2614472679" sldId="325"/>
        </pc:sldMkLst>
        <pc:spChg chg="add del mod">
          <ac:chgData name="Bessem Ameur" userId="c14ca0f90b6c398d" providerId="LiveId" clId="{BBE3A9F5-DAA0-4FE3-B346-7972DD792CF9}" dt="2022-02-20T20:06:10.502" v="2084" actId="478"/>
          <ac:spMkLst>
            <pc:docMk/>
            <pc:sldMk cId="2614472679" sldId="325"/>
            <ac:spMk id="3" creationId="{765C458E-BFBB-4C1D-829B-D9088DFE0A40}"/>
          </ac:spMkLst>
        </pc:spChg>
        <pc:spChg chg="add del mod">
          <ac:chgData name="Bessem Ameur" userId="c14ca0f90b6c398d" providerId="LiveId" clId="{BBE3A9F5-DAA0-4FE3-B346-7972DD792CF9}" dt="2022-02-20T20:06:23.911" v="2087" actId="478"/>
          <ac:spMkLst>
            <pc:docMk/>
            <pc:sldMk cId="2614472679" sldId="325"/>
            <ac:spMk id="5" creationId="{E067DFA6-8657-4FB7-A48B-865C82BB8ED9}"/>
          </ac:spMkLst>
        </pc:spChg>
      </pc:sldChg>
      <pc:sldChg chg="new del">
        <pc:chgData name="Bessem Ameur" userId="c14ca0f90b6c398d" providerId="LiveId" clId="{BBE3A9F5-DAA0-4FE3-B346-7972DD792CF9}" dt="2022-02-18T17:36:23.419" v="974" actId="47"/>
        <pc:sldMkLst>
          <pc:docMk/>
          <pc:sldMk cId="3147677170" sldId="325"/>
        </pc:sldMkLst>
      </pc:sldChg>
      <pc:sldChg chg="addSp delSp modSp new del mod">
        <pc:chgData name="Bessem Ameur" userId="c14ca0f90b6c398d" providerId="LiveId" clId="{BBE3A9F5-DAA0-4FE3-B346-7972DD792CF9}" dt="2022-02-21T16:09:35.997" v="3395" actId="47"/>
        <pc:sldMkLst>
          <pc:docMk/>
          <pc:sldMk cId="2294090631" sldId="326"/>
        </pc:sldMkLst>
        <pc:spChg chg="mod">
          <ac:chgData name="Bessem Ameur" userId="c14ca0f90b6c398d" providerId="LiveId" clId="{BBE3A9F5-DAA0-4FE3-B346-7972DD792CF9}" dt="2022-02-20T20:10:58.627" v="2164" actId="27636"/>
          <ac:spMkLst>
            <pc:docMk/>
            <pc:sldMk cId="2294090631" sldId="326"/>
            <ac:spMk id="2" creationId="{EE1162B8-145B-4493-A188-420DE18A2EC4}"/>
          </ac:spMkLst>
        </pc:spChg>
        <pc:spChg chg="del">
          <ac:chgData name="Bessem Ameur" userId="c14ca0f90b6c398d" providerId="LiveId" clId="{BBE3A9F5-DAA0-4FE3-B346-7972DD792CF9}" dt="2022-02-20T20:06:41.935" v="2089" actId="1032"/>
          <ac:spMkLst>
            <pc:docMk/>
            <pc:sldMk cId="2294090631" sldId="326"/>
            <ac:spMk id="3" creationId="{E1F36745-9494-40AC-A2BF-E156BFE4EE3C}"/>
          </ac:spMkLst>
        </pc:spChg>
        <pc:graphicFrameChg chg="add mod modGraphic">
          <ac:chgData name="Bessem Ameur" userId="c14ca0f90b6c398d" providerId="LiveId" clId="{BBE3A9F5-DAA0-4FE3-B346-7972DD792CF9}" dt="2022-02-20T20:14:20.570" v="2215" actId="20577"/>
          <ac:graphicFrameMkLst>
            <pc:docMk/>
            <pc:sldMk cId="2294090631" sldId="326"/>
            <ac:graphicFrameMk id="4" creationId="{D1246E53-240D-4474-9C66-9B889B1CBEF0}"/>
          </ac:graphicFrameMkLst>
        </pc:graphicFrameChg>
      </pc:sldChg>
      <pc:sldChg chg="addSp delSp modSp new del mod">
        <pc:chgData name="Bessem Ameur" userId="c14ca0f90b6c398d" providerId="LiveId" clId="{BBE3A9F5-DAA0-4FE3-B346-7972DD792CF9}" dt="2022-02-21T16:09:36.765" v="3396" actId="47"/>
        <pc:sldMkLst>
          <pc:docMk/>
          <pc:sldMk cId="253951758" sldId="327"/>
        </pc:sldMkLst>
        <pc:spChg chg="mod">
          <ac:chgData name="Bessem Ameur" userId="c14ca0f90b6c398d" providerId="LiveId" clId="{BBE3A9F5-DAA0-4FE3-B346-7972DD792CF9}" dt="2022-02-20T20:17:03.597" v="2225" actId="27636"/>
          <ac:spMkLst>
            <pc:docMk/>
            <pc:sldMk cId="253951758" sldId="327"/>
            <ac:spMk id="2" creationId="{93A84579-2574-455B-8C8B-6323604C47FF}"/>
          </ac:spMkLst>
        </pc:spChg>
        <pc:spChg chg="del">
          <ac:chgData name="Bessem Ameur" userId="c14ca0f90b6c398d" providerId="LiveId" clId="{BBE3A9F5-DAA0-4FE3-B346-7972DD792CF9}" dt="2022-02-20T20:15:48.994" v="2216" actId="1032"/>
          <ac:spMkLst>
            <pc:docMk/>
            <pc:sldMk cId="253951758" sldId="327"/>
            <ac:spMk id="3" creationId="{7671CCE2-01B0-4708-B9A5-947E5FF8AB8B}"/>
          </ac:spMkLst>
        </pc:spChg>
        <pc:spChg chg="add del mod">
          <ac:chgData name="Bessem Ameur" userId="c14ca0f90b6c398d" providerId="LiveId" clId="{BBE3A9F5-DAA0-4FE3-B346-7972DD792CF9}" dt="2022-02-20T20:16:27.927" v="2218" actId="1032"/>
          <ac:spMkLst>
            <pc:docMk/>
            <pc:sldMk cId="253951758" sldId="327"/>
            <ac:spMk id="6" creationId="{BD168B04-C36F-4637-8EBB-6F48298AF0E3}"/>
          </ac:spMkLst>
        </pc:spChg>
        <pc:spChg chg="add del mod">
          <ac:chgData name="Bessem Ameur" userId="c14ca0f90b6c398d" providerId="LiveId" clId="{BBE3A9F5-DAA0-4FE3-B346-7972DD792CF9}" dt="2022-02-20T20:17:13.270" v="2228" actId="478"/>
          <ac:spMkLst>
            <pc:docMk/>
            <pc:sldMk cId="253951758" sldId="327"/>
            <ac:spMk id="9" creationId="{F9D3EAAD-4531-4453-8E09-8C25AB0FED94}"/>
          </ac:spMkLst>
        </pc:spChg>
        <pc:graphicFrameChg chg="add del modGraphic">
          <ac:chgData name="Bessem Ameur" userId="c14ca0f90b6c398d" providerId="LiveId" clId="{BBE3A9F5-DAA0-4FE3-B346-7972DD792CF9}" dt="2022-02-20T20:15:54.176" v="2217" actId="478"/>
          <ac:graphicFrameMkLst>
            <pc:docMk/>
            <pc:sldMk cId="253951758" sldId="327"/>
            <ac:graphicFrameMk id="4" creationId="{FB728718-23C1-4DC6-B558-4C56799D229F}"/>
          </ac:graphicFrameMkLst>
        </pc:graphicFrameChg>
        <pc:graphicFrameChg chg="add del mod modGraphic">
          <ac:chgData name="Bessem Ameur" userId="c14ca0f90b6c398d" providerId="LiveId" clId="{BBE3A9F5-DAA0-4FE3-B346-7972DD792CF9}" dt="2022-02-20T20:19:44.410" v="2277" actId="20577"/>
          <ac:graphicFrameMkLst>
            <pc:docMk/>
            <pc:sldMk cId="253951758" sldId="327"/>
            <ac:graphicFrameMk id="7" creationId="{F24E9BE4-96B7-4385-94FB-DEBCBC9F00F4}"/>
          </ac:graphicFrameMkLst>
        </pc:graphicFrameChg>
      </pc:sldChg>
      <pc:sldChg chg="addSp delSp modSp new del mod">
        <pc:chgData name="Bessem Ameur" userId="c14ca0f90b6c398d" providerId="LiveId" clId="{BBE3A9F5-DAA0-4FE3-B346-7972DD792CF9}" dt="2022-02-21T16:09:43.960" v="3397" actId="47"/>
        <pc:sldMkLst>
          <pc:docMk/>
          <pc:sldMk cId="2184567217" sldId="328"/>
        </pc:sldMkLst>
        <pc:spChg chg="mod">
          <ac:chgData name="Bessem Ameur" userId="c14ca0f90b6c398d" providerId="LiveId" clId="{BBE3A9F5-DAA0-4FE3-B346-7972DD792CF9}" dt="2022-02-20T20:10:44.112" v="2156" actId="27636"/>
          <ac:spMkLst>
            <pc:docMk/>
            <pc:sldMk cId="2184567217" sldId="328"/>
            <ac:spMk id="2" creationId="{381A4044-23DC-40A0-B941-87D0BA3850C4}"/>
          </ac:spMkLst>
        </pc:spChg>
        <pc:spChg chg="del mod">
          <ac:chgData name="Bessem Ameur" userId="c14ca0f90b6c398d" providerId="LiveId" clId="{BBE3A9F5-DAA0-4FE3-B346-7972DD792CF9}" dt="2022-02-20T20:10:10.088" v="2148" actId="478"/>
          <ac:spMkLst>
            <pc:docMk/>
            <pc:sldMk cId="2184567217" sldId="328"/>
            <ac:spMk id="3" creationId="{9B87D945-B779-4489-89E6-FEF88D399F9D}"/>
          </ac:spMkLst>
        </pc:spChg>
        <pc:graphicFrameChg chg="add mod">
          <ac:chgData name="Bessem Ameur" userId="c14ca0f90b6c398d" providerId="LiveId" clId="{BBE3A9F5-DAA0-4FE3-B346-7972DD792CF9}" dt="2022-02-20T20:13:07.960" v="2184" actId="20577"/>
          <ac:graphicFrameMkLst>
            <pc:docMk/>
            <pc:sldMk cId="2184567217" sldId="328"/>
            <ac:graphicFrameMk id="4" creationId="{CE4F7BE8-31B6-4391-80B5-DC19E2AA2753}"/>
          </ac:graphicFrameMkLst>
        </pc:graphicFrameChg>
      </pc:sldChg>
      <pc:sldChg chg="addSp delSp modSp new del mod">
        <pc:chgData name="Bessem Ameur" userId="c14ca0f90b6c398d" providerId="LiveId" clId="{BBE3A9F5-DAA0-4FE3-B346-7972DD792CF9}" dt="2022-02-21T16:09:45.828" v="3398" actId="47"/>
        <pc:sldMkLst>
          <pc:docMk/>
          <pc:sldMk cId="806890738" sldId="329"/>
        </pc:sldMkLst>
        <pc:spChg chg="mod">
          <ac:chgData name="Bessem Ameur" userId="c14ca0f90b6c398d" providerId="LiveId" clId="{BBE3A9F5-DAA0-4FE3-B346-7972DD792CF9}" dt="2022-02-20T20:22:11.985" v="2354" actId="27636"/>
          <ac:spMkLst>
            <pc:docMk/>
            <pc:sldMk cId="806890738" sldId="329"/>
            <ac:spMk id="2" creationId="{B14772DA-AF6F-41AE-A37F-336F296CDE43}"/>
          </ac:spMkLst>
        </pc:spChg>
        <pc:spChg chg="del mod">
          <ac:chgData name="Bessem Ameur" userId="c14ca0f90b6c398d" providerId="LiveId" clId="{BBE3A9F5-DAA0-4FE3-B346-7972DD792CF9}" dt="2022-02-20T20:20:06.779" v="2284" actId="478"/>
          <ac:spMkLst>
            <pc:docMk/>
            <pc:sldMk cId="806890738" sldId="329"/>
            <ac:spMk id="3" creationId="{654C4FD9-BBD9-443C-B757-082AC00C903F}"/>
          </ac:spMkLst>
        </pc:spChg>
        <pc:graphicFrameChg chg="add mod">
          <ac:chgData name="Bessem Ameur" userId="c14ca0f90b6c398d" providerId="LiveId" clId="{BBE3A9F5-DAA0-4FE3-B346-7972DD792CF9}" dt="2022-02-20T20:22:46.794" v="2387" actId="20577"/>
          <ac:graphicFrameMkLst>
            <pc:docMk/>
            <pc:sldMk cId="806890738" sldId="329"/>
            <ac:graphicFrameMk id="4" creationId="{CE89A7D2-DB6A-48F1-9ABD-F012ADC8EF1D}"/>
          </ac:graphicFrameMkLst>
        </pc:graphicFrameChg>
      </pc:sldChg>
      <pc:sldChg chg="addSp delSp modSp new del mod">
        <pc:chgData name="Bessem Ameur" userId="c14ca0f90b6c398d" providerId="LiveId" clId="{BBE3A9F5-DAA0-4FE3-B346-7972DD792CF9}" dt="2022-02-21T16:10:05.336" v="3414" actId="47"/>
        <pc:sldMkLst>
          <pc:docMk/>
          <pc:sldMk cId="3810320195" sldId="330"/>
        </pc:sldMkLst>
        <pc:spChg chg="mod">
          <ac:chgData name="Bessem Ameur" userId="c14ca0f90b6c398d" providerId="LiveId" clId="{BBE3A9F5-DAA0-4FE3-B346-7972DD792CF9}" dt="2022-02-20T20:24:16.294" v="2392" actId="27636"/>
          <ac:spMkLst>
            <pc:docMk/>
            <pc:sldMk cId="3810320195" sldId="330"/>
            <ac:spMk id="2" creationId="{85692FC2-8E6E-468C-9CB6-A792BACC774C}"/>
          </ac:spMkLst>
        </pc:spChg>
        <pc:spChg chg="del">
          <ac:chgData name="Bessem Ameur" userId="c14ca0f90b6c398d" providerId="LiveId" clId="{BBE3A9F5-DAA0-4FE3-B346-7972DD792CF9}" dt="2022-02-20T20:27:19.203" v="2393" actId="1032"/>
          <ac:spMkLst>
            <pc:docMk/>
            <pc:sldMk cId="3810320195" sldId="330"/>
            <ac:spMk id="3" creationId="{2017D342-C772-447E-94E5-6D2F1A44DEE8}"/>
          </ac:spMkLst>
        </pc:spChg>
        <pc:graphicFrameChg chg="add mod modGraphic">
          <ac:chgData name="Bessem Ameur" userId="c14ca0f90b6c398d" providerId="LiveId" clId="{BBE3A9F5-DAA0-4FE3-B346-7972DD792CF9}" dt="2022-02-20T20:41:31.398" v="2769" actId="20577"/>
          <ac:graphicFrameMkLst>
            <pc:docMk/>
            <pc:sldMk cId="3810320195" sldId="330"/>
            <ac:graphicFrameMk id="4" creationId="{A8E22B35-5CE3-4D01-8E7A-50E08C13972C}"/>
          </ac:graphicFrameMkLst>
        </pc:graphicFrameChg>
      </pc:sldChg>
      <pc:sldChg chg="addSp delSp modSp new del mod">
        <pc:chgData name="Bessem Ameur" userId="c14ca0f90b6c398d" providerId="LiveId" clId="{BBE3A9F5-DAA0-4FE3-B346-7972DD792CF9}" dt="2022-02-21T16:10:10.993" v="3417" actId="47"/>
        <pc:sldMkLst>
          <pc:docMk/>
          <pc:sldMk cId="1612104450" sldId="331"/>
        </pc:sldMkLst>
        <pc:spChg chg="mod">
          <ac:chgData name="Bessem Ameur" userId="c14ca0f90b6c398d" providerId="LiveId" clId="{BBE3A9F5-DAA0-4FE3-B346-7972DD792CF9}" dt="2022-02-20T20:28:00.332" v="2402" actId="27636"/>
          <ac:spMkLst>
            <pc:docMk/>
            <pc:sldMk cId="1612104450" sldId="331"/>
            <ac:spMk id="2" creationId="{1710D7D0-3981-43A6-A3BF-68663AC85337}"/>
          </ac:spMkLst>
        </pc:spChg>
        <pc:spChg chg="del mod">
          <ac:chgData name="Bessem Ameur" userId="c14ca0f90b6c398d" providerId="LiveId" clId="{BBE3A9F5-DAA0-4FE3-B346-7972DD792CF9}" dt="2022-02-20T20:27:58.837" v="2400" actId="478"/>
          <ac:spMkLst>
            <pc:docMk/>
            <pc:sldMk cId="1612104450" sldId="331"/>
            <ac:spMk id="3" creationId="{F0A839B5-4217-413E-909A-2FB3F991EB42}"/>
          </ac:spMkLst>
        </pc:spChg>
        <pc:spChg chg="add del mod">
          <ac:chgData name="Bessem Ameur" userId="c14ca0f90b6c398d" providerId="LiveId" clId="{BBE3A9F5-DAA0-4FE3-B346-7972DD792CF9}" dt="2022-02-20T20:28:07.602" v="2405" actId="478"/>
          <ac:spMkLst>
            <pc:docMk/>
            <pc:sldMk cId="1612104450" sldId="331"/>
            <ac:spMk id="5" creationId="{2A56BDFC-71B8-424A-8EB0-59E9085E607E}"/>
          </ac:spMkLst>
        </pc:spChg>
        <pc:graphicFrameChg chg="add mod">
          <ac:chgData name="Bessem Ameur" userId="c14ca0f90b6c398d" providerId="LiveId" clId="{BBE3A9F5-DAA0-4FE3-B346-7972DD792CF9}" dt="2022-02-20T20:29:23.551" v="2426" actId="114"/>
          <ac:graphicFrameMkLst>
            <pc:docMk/>
            <pc:sldMk cId="1612104450" sldId="331"/>
            <ac:graphicFrameMk id="6" creationId="{E549AB57-65EE-4212-B396-695CB759B9FE}"/>
          </ac:graphicFrameMkLst>
        </pc:graphicFrameChg>
      </pc:sldChg>
      <pc:sldChg chg="addSp delSp modSp new del mod">
        <pc:chgData name="Bessem Ameur" userId="c14ca0f90b6c398d" providerId="LiveId" clId="{BBE3A9F5-DAA0-4FE3-B346-7972DD792CF9}" dt="2022-02-21T16:10:07.856" v="3415" actId="47"/>
        <pc:sldMkLst>
          <pc:docMk/>
          <pc:sldMk cId="1433902179" sldId="332"/>
        </pc:sldMkLst>
        <pc:spChg chg="mod">
          <ac:chgData name="Bessem Ameur" userId="c14ca0f90b6c398d" providerId="LiveId" clId="{BBE3A9F5-DAA0-4FE3-B346-7972DD792CF9}" dt="2022-02-20T20:39:47.630" v="2739" actId="27636"/>
          <ac:spMkLst>
            <pc:docMk/>
            <pc:sldMk cId="1433902179" sldId="332"/>
            <ac:spMk id="2" creationId="{3101CBFF-FFC6-4473-88BD-508989FDDE4E}"/>
          </ac:spMkLst>
        </pc:spChg>
        <pc:spChg chg="del mod">
          <ac:chgData name="Bessem Ameur" userId="c14ca0f90b6c398d" providerId="LiveId" clId="{BBE3A9F5-DAA0-4FE3-B346-7972DD792CF9}" dt="2022-02-20T20:29:33.141" v="2429" actId="478"/>
          <ac:spMkLst>
            <pc:docMk/>
            <pc:sldMk cId="1433902179" sldId="332"/>
            <ac:spMk id="3" creationId="{CB37145F-4E85-4F85-B4E0-FCDA280A4389}"/>
          </ac:spMkLst>
        </pc:spChg>
        <pc:graphicFrameChg chg="add mod">
          <ac:chgData name="Bessem Ameur" userId="c14ca0f90b6c398d" providerId="LiveId" clId="{BBE3A9F5-DAA0-4FE3-B346-7972DD792CF9}" dt="2022-02-20T20:31:14.202" v="2502" actId="14100"/>
          <ac:graphicFrameMkLst>
            <pc:docMk/>
            <pc:sldMk cId="1433902179" sldId="332"/>
            <ac:graphicFrameMk id="4" creationId="{55C1B356-F1D5-4432-B9B4-47B2C79C5B49}"/>
          </ac:graphicFrameMkLst>
        </pc:graphicFrameChg>
      </pc:sldChg>
      <pc:sldChg chg="addSp delSp modSp new del mod">
        <pc:chgData name="Bessem Ameur" userId="c14ca0f90b6c398d" providerId="LiveId" clId="{BBE3A9F5-DAA0-4FE3-B346-7972DD792CF9}" dt="2022-02-21T16:10:08.416" v="3416" actId="47"/>
        <pc:sldMkLst>
          <pc:docMk/>
          <pc:sldMk cId="2417927932" sldId="333"/>
        </pc:sldMkLst>
        <pc:spChg chg="mod">
          <ac:chgData name="Bessem Ameur" userId="c14ca0f90b6c398d" providerId="LiveId" clId="{BBE3A9F5-DAA0-4FE3-B346-7972DD792CF9}" dt="2022-02-20T20:39:51.344" v="2741" actId="27636"/>
          <ac:spMkLst>
            <pc:docMk/>
            <pc:sldMk cId="2417927932" sldId="333"/>
            <ac:spMk id="2" creationId="{568692FD-0878-432F-97E6-BFDF80DBF9AF}"/>
          </ac:spMkLst>
        </pc:spChg>
        <pc:spChg chg="del mod">
          <ac:chgData name="Bessem Ameur" userId="c14ca0f90b6c398d" providerId="LiveId" clId="{BBE3A9F5-DAA0-4FE3-B346-7972DD792CF9}" dt="2022-02-20T20:31:20.921" v="2505" actId="478"/>
          <ac:spMkLst>
            <pc:docMk/>
            <pc:sldMk cId="2417927932" sldId="333"/>
            <ac:spMk id="3" creationId="{DB010113-BC9F-463B-BE01-264308DC2438}"/>
          </ac:spMkLst>
        </pc:spChg>
        <pc:graphicFrameChg chg="add mod">
          <ac:chgData name="Bessem Ameur" userId="c14ca0f90b6c398d" providerId="LiveId" clId="{BBE3A9F5-DAA0-4FE3-B346-7972DD792CF9}" dt="2022-02-20T20:32:48.344" v="2565"/>
          <ac:graphicFrameMkLst>
            <pc:docMk/>
            <pc:sldMk cId="2417927932" sldId="333"/>
            <ac:graphicFrameMk id="4" creationId="{4949E8E1-4749-4FAB-A2F3-F671DF281DB9}"/>
          </ac:graphicFrameMkLst>
        </pc:graphicFrameChg>
      </pc:sldChg>
      <pc:sldChg chg="addSp delSp modSp new del mod">
        <pc:chgData name="Bessem Ameur" userId="c14ca0f90b6c398d" providerId="LiveId" clId="{BBE3A9F5-DAA0-4FE3-B346-7972DD792CF9}" dt="2022-02-21T16:09:53.971" v="3401" actId="47"/>
        <pc:sldMkLst>
          <pc:docMk/>
          <pc:sldMk cId="2644989994" sldId="334"/>
        </pc:sldMkLst>
        <pc:spChg chg="mod">
          <ac:chgData name="Bessem Ameur" userId="c14ca0f90b6c398d" providerId="LiveId" clId="{BBE3A9F5-DAA0-4FE3-B346-7972DD792CF9}" dt="2022-02-20T20:39:55.547" v="2743" actId="27636"/>
          <ac:spMkLst>
            <pc:docMk/>
            <pc:sldMk cId="2644989994" sldId="334"/>
            <ac:spMk id="2" creationId="{AA6F4A3B-EF42-4901-9E09-35025B06C2A3}"/>
          </ac:spMkLst>
        </pc:spChg>
        <pc:spChg chg="del mod">
          <ac:chgData name="Bessem Ameur" userId="c14ca0f90b6c398d" providerId="LiveId" clId="{BBE3A9F5-DAA0-4FE3-B346-7972DD792CF9}" dt="2022-02-20T20:38:42.206" v="2728" actId="478"/>
          <ac:spMkLst>
            <pc:docMk/>
            <pc:sldMk cId="2644989994" sldId="334"/>
            <ac:spMk id="3" creationId="{24E3EE54-790C-4CAF-9E2A-F68798003FDD}"/>
          </ac:spMkLst>
        </pc:spChg>
        <pc:graphicFrameChg chg="add mod">
          <ac:chgData name="Bessem Ameur" userId="c14ca0f90b6c398d" providerId="LiveId" clId="{BBE3A9F5-DAA0-4FE3-B346-7972DD792CF9}" dt="2022-02-20T20:39:22.698" v="2736" actId="20577"/>
          <ac:graphicFrameMkLst>
            <pc:docMk/>
            <pc:sldMk cId="2644989994" sldId="334"/>
            <ac:graphicFrameMk id="4" creationId="{8F76B551-244B-44D9-998C-1BA3C843F02E}"/>
          </ac:graphicFrameMkLst>
        </pc:graphicFrameChg>
      </pc:sldChg>
      <pc:sldChg chg="addSp delSp modSp new del mod">
        <pc:chgData name="Bessem Ameur" userId="c14ca0f90b6c398d" providerId="LiveId" clId="{BBE3A9F5-DAA0-4FE3-B346-7972DD792CF9}" dt="2022-02-21T16:09:54.400" v="3402" actId="47"/>
        <pc:sldMkLst>
          <pc:docMk/>
          <pc:sldMk cId="4062306010" sldId="335"/>
        </pc:sldMkLst>
        <pc:spChg chg="mod">
          <ac:chgData name="Bessem Ameur" userId="c14ca0f90b6c398d" providerId="LiveId" clId="{BBE3A9F5-DAA0-4FE3-B346-7972DD792CF9}" dt="2022-02-20T20:40:00.069" v="2745" actId="27636"/>
          <ac:spMkLst>
            <pc:docMk/>
            <pc:sldMk cId="4062306010" sldId="335"/>
            <ac:spMk id="2" creationId="{6E2EADC3-34F5-49D8-B916-7B5CD5D97143}"/>
          </ac:spMkLst>
        </pc:spChg>
        <pc:spChg chg="del mod">
          <ac:chgData name="Bessem Ameur" userId="c14ca0f90b6c398d" providerId="LiveId" clId="{BBE3A9F5-DAA0-4FE3-B346-7972DD792CF9}" dt="2022-02-20T20:39:02.888" v="2732" actId="478"/>
          <ac:spMkLst>
            <pc:docMk/>
            <pc:sldMk cId="4062306010" sldId="335"/>
            <ac:spMk id="3" creationId="{33821D18-944A-4970-8DFD-D543B02C0C8A}"/>
          </ac:spMkLst>
        </pc:spChg>
        <pc:graphicFrameChg chg="add mod">
          <ac:chgData name="Bessem Ameur" userId="c14ca0f90b6c398d" providerId="LiveId" clId="{BBE3A9F5-DAA0-4FE3-B346-7972DD792CF9}" dt="2022-02-20T21:31:09.353" v="3357" actId="20577"/>
          <ac:graphicFrameMkLst>
            <pc:docMk/>
            <pc:sldMk cId="4062306010" sldId="335"/>
            <ac:graphicFrameMk id="4" creationId="{27D31AA8-8018-444B-9726-7CC23367B3D9}"/>
          </ac:graphicFrameMkLst>
        </pc:graphicFrameChg>
      </pc:sldChg>
      <pc:sldChg chg="addSp delSp modSp new del mod">
        <pc:chgData name="Bessem Ameur" userId="c14ca0f90b6c398d" providerId="LiveId" clId="{BBE3A9F5-DAA0-4FE3-B346-7972DD792CF9}" dt="2022-02-21T16:09:55.244" v="3403" actId="47"/>
        <pc:sldMkLst>
          <pc:docMk/>
          <pc:sldMk cId="2631916685" sldId="336"/>
        </pc:sldMkLst>
        <pc:spChg chg="mod">
          <ac:chgData name="Bessem Ameur" userId="c14ca0f90b6c398d" providerId="LiveId" clId="{BBE3A9F5-DAA0-4FE3-B346-7972DD792CF9}" dt="2022-02-20T20:40:07.673" v="2752" actId="27636"/>
          <ac:spMkLst>
            <pc:docMk/>
            <pc:sldMk cId="2631916685" sldId="336"/>
            <ac:spMk id="2" creationId="{724E4EF4-986C-4222-AEEE-2A1D4F716E66}"/>
          </ac:spMkLst>
        </pc:spChg>
        <pc:spChg chg="del">
          <ac:chgData name="Bessem Ameur" userId="c14ca0f90b6c398d" providerId="LiveId" clId="{BBE3A9F5-DAA0-4FE3-B346-7972DD792CF9}" dt="2022-02-20T20:42:46.171" v="2770" actId="1032"/>
          <ac:spMkLst>
            <pc:docMk/>
            <pc:sldMk cId="2631916685" sldId="336"/>
            <ac:spMk id="3" creationId="{31691D47-9983-4533-9F77-C30D152C8DF5}"/>
          </ac:spMkLst>
        </pc:spChg>
        <pc:spChg chg="add mod">
          <ac:chgData name="Bessem Ameur" userId="c14ca0f90b6c398d" providerId="LiveId" clId="{BBE3A9F5-DAA0-4FE3-B346-7972DD792CF9}" dt="2022-02-20T20:46:01.312" v="2806" actId="1076"/>
          <ac:spMkLst>
            <pc:docMk/>
            <pc:sldMk cId="2631916685" sldId="336"/>
            <ac:spMk id="5" creationId="{2068384E-81D5-4708-ACDE-6AF4056478E7}"/>
          </ac:spMkLst>
        </pc:spChg>
        <pc:graphicFrameChg chg="add mod modGraphic">
          <ac:chgData name="Bessem Ameur" userId="c14ca0f90b6c398d" providerId="LiveId" clId="{BBE3A9F5-DAA0-4FE3-B346-7972DD792CF9}" dt="2022-02-20T20:47:29.771" v="2861"/>
          <ac:graphicFrameMkLst>
            <pc:docMk/>
            <pc:sldMk cId="2631916685" sldId="336"/>
            <ac:graphicFrameMk id="4" creationId="{9AB2968B-6AD3-4A75-BFCF-82898F34AF8E}"/>
          </ac:graphicFrameMkLst>
        </pc:graphicFrameChg>
      </pc:sldChg>
      <pc:sldChg chg="addSp delSp modSp new del mod">
        <pc:chgData name="Bessem Ameur" userId="c14ca0f90b6c398d" providerId="LiveId" clId="{BBE3A9F5-DAA0-4FE3-B346-7972DD792CF9}" dt="2022-02-21T16:09:55.689" v="3404" actId="47"/>
        <pc:sldMkLst>
          <pc:docMk/>
          <pc:sldMk cId="668486878" sldId="337"/>
        </pc:sldMkLst>
        <pc:spChg chg="mod">
          <ac:chgData name="Bessem Ameur" userId="c14ca0f90b6c398d" providerId="LiveId" clId="{BBE3A9F5-DAA0-4FE3-B346-7972DD792CF9}" dt="2022-02-20T20:40:11.224" v="2754" actId="27636"/>
          <ac:spMkLst>
            <pc:docMk/>
            <pc:sldMk cId="668486878" sldId="337"/>
            <ac:spMk id="2" creationId="{755BBF27-F8D1-42B0-954C-DC7BD63F65EC}"/>
          </ac:spMkLst>
        </pc:spChg>
        <pc:spChg chg="del mod">
          <ac:chgData name="Bessem Ameur" userId="c14ca0f90b6c398d" providerId="LiveId" clId="{BBE3A9F5-DAA0-4FE3-B346-7972DD792CF9}" dt="2022-02-20T20:44:39.373" v="2797" actId="478"/>
          <ac:spMkLst>
            <pc:docMk/>
            <pc:sldMk cId="668486878" sldId="337"/>
            <ac:spMk id="3" creationId="{23120959-9916-4DF7-BCF0-F926330D507E}"/>
          </ac:spMkLst>
        </pc:spChg>
        <pc:spChg chg="add del mod">
          <ac:chgData name="Bessem Ameur" userId="c14ca0f90b6c398d" providerId="LiveId" clId="{BBE3A9F5-DAA0-4FE3-B346-7972DD792CF9}" dt="2022-02-20T20:44:58.781" v="2801" actId="478"/>
          <ac:spMkLst>
            <pc:docMk/>
            <pc:sldMk cId="668486878" sldId="337"/>
            <ac:spMk id="4" creationId="{59C2E168-15A4-45C2-820A-281B254D05C3}"/>
          </ac:spMkLst>
        </pc:spChg>
        <pc:spChg chg="add mod">
          <ac:chgData name="Bessem Ameur" userId="c14ca0f90b6c398d" providerId="LiveId" clId="{BBE3A9F5-DAA0-4FE3-B346-7972DD792CF9}" dt="2022-02-20T20:48:06.849" v="2866" actId="1076"/>
          <ac:spMkLst>
            <pc:docMk/>
            <pc:sldMk cId="668486878" sldId="337"/>
            <ac:spMk id="6" creationId="{DFA67DE9-A111-4C21-AEE1-56C039B37F61}"/>
          </ac:spMkLst>
        </pc:spChg>
        <pc:graphicFrameChg chg="add mod">
          <ac:chgData name="Bessem Ameur" userId="c14ca0f90b6c398d" providerId="LiveId" clId="{BBE3A9F5-DAA0-4FE3-B346-7972DD792CF9}" dt="2022-02-20T20:55:01.519" v="2996" actId="20577"/>
          <ac:graphicFrameMkLst>
            <pc:docMk/>
            <pc:sldMk cId="668486878" sldId="337"/>
            <ac:graphicFrameMk id="5" creationId="{5370BFE5-4583-47CE-81D1-C5B3EB8ABC05}"/>
          </ac:graphicFrameMkLst>
        </pc:graphicFrameChg>
      </pc:sldChg>
      <pc:sldChg chg="addSp delSp modSp new del mod">
        <pc:chgData name="Bessem Ameur" userId="c14ca0f90b6c398d" providerId="LiveId" clId="{BBE3A9F5-DAA0-4FE3-B346-7972DD792CF9}" dt="2022-02-21T16:09:56.200" v="3405" actId="47"/>
        <pc:sldMkLst>
          <pc:docMk/>
          <pc:sldMk cId="2064655208" sldId="338"/>
        </pc:sldMkLst>
        <pc:spChg chg="mod">
          <ac:chgData name="Bessem Ameur" userId="c14ca0f90b6c398d" providerId="LiveId" clId="{BBE3A9F5-DAA0-4FE3-B346-7972DD792CF9}" dt="2022-02-20T20:40:15.280" v="2756" actId="27636"/>
          <ac:spMkLst>
            <pc:docMk/>
            <pc:sldMk cId="2064655208" sldId="338"/>
            <ac:spMk id="2" creationId="{280A4F5F-37C0-4730-8F5B-F1456063302A}"/>
          </ac:spMkLst>
        </pc:spChg>
        <pc:spChg chg="del mod">
          <ac:chgData name="Bessem Ameur" userId="c14ca0f90b6c398d" providerId="LiveId" clId="{BBE3A9F5-DAA0-4FE3-B346-7972DD792CF9}" dt="2022-02-20T20:48:29.001" v="2870" actId="478"/>
          <ac:spMkLst>
            <pc:docMk/>
            <pc:sldMk cId="2064655208" sldId="338"/>
            <ac:spMk id="3" creationId="{D2DF7F58-401F-4680-A038-EB3FF961D7B3}"/>
          </ac:spMkLst>
        </pc:spChg>
        <pc:spChg chg="add mod">
          <ac:chgData name="Bessem Ameur" userId="c14ca0f90b6c398d" providerId="LiveId" clId="{BBE3A9F5-DAA0-4FE3-B346-7972DD792CF9}" dt="2022-02-20T20:53:46.572" v="2986" actId="255"/>
          <ac:spMkLst>
            <pc:docMk/>
            <pc:sldMk cId="2064655208" sldId="338"/>
            <ac:spMk id="5" creationId="{439F263A-5B2D-412F-82B8-B41853C7F45B}"/>
          </ac:spMkLst>
        </pc:spChg>
        <pc:graphicFrameChg chg="add mod">
          <ac:chgData name="Bessem Ameur" userId="c14ca0f90b6c398d" providerId="LiveId" clId="{BBE3A9F5-DAA0-4FE3-B346-7972DD792CF9}" dt="2022-02-20T20:55:07.998" v="2997" actId="20577"/>
          <ac:graphicFrameMkLst>
            <pc:docMk/>
            <pc:sldMk cId="2064655208" sldId="338"/>
            <ac:graphicFrameMk id="4" creationId="{B770E377-2EB7-4A06-BF38-A00E178E323E}"/>
          </ac:graphicFrameMkLst>
        </pc:graphicFrameChg>
      </pc:sldChg>
      <pc:sldChg chg="addSp delSp modSp new del mod">
        <pc:chgData name="Bessem Ameur" userId="c14ca0f90b6c398d" providerId="LiveId" clId="{BBE3A9F5-DAA0-4FE3-B346-7972DD792CF9}" dt="2022-02-21T16:09:56.784" v="3406" actId="47"/>
        <pc:sldMkLst>
          <pc:docMk/>
          <pc:sldMk cId="2005682172" sldId="339"/>
        </pc:sldMkLst>
        <pc:spChg chg="mod">
          <ac:chgData name="Bessem Ameur" userId="c14ca0f90b6c398d" providerId="LiveId" clId="{BBE3A9F5-DAA0-4FE3-B346-7972DD792CF9}" dt="2022-02-20T21:34:34.552" v="3362" actId="1076"/>
          <ac:spMkLst>
            <pc:docMk/>
            <pc:sldMk cId="2005682172" sldId="339"/>
            <ac:spMk id="2" creationId="{78BB7EEB-8D59-4EAE-8BE2-445C3074C37C}"/>
          </ac:spMkLst>
        </pc:spChg>
        <pc:spChg chg="del mod">
          <ac:chgData name="Bessem Ameur" userId="c14ca0f90b6c398d" providerId="LiveId" clId="{BBE3A9F5-DAA0-4FE3-B346-7972DD792CF9}" dt="2022-02-20T20:52:54.072" v="2978" actId="478"/>
          <ac:spMkLst>
            <pc:docMk/>
            <pc:sldMk cId="2005682172" sldId="339"/>
            <ac:spMk id="3" creationId="{2C68CB8C-F2A0-407B-8691-A9D44E178CDE}"/>
          </ac:spMkLst>
        </pc:spChg>
        <pc:spChg chg="add mod">
          <ac:chgData name="Bessem Ameur" userId="c14ca0f90b6c398d" providerId="LiveId" clId="{BBE3A9F5-DAA0-4FE3-B346-7972DD792CF9}" dt="2022-02-20T20:54:18.383" v="2993" actId="1076"/>
          <ac:spMkLst>
            <pc:docMk/>
            <pc:sldMk cId="2005682172" sldId="339"/>
            <ac:spMk id="5" creationId="{A542BF9B-246C-47AE-ADF5-D58C025717BC}"/>
          </ac:spMkLst>
        </pc:spChg>
        <pc:graphicFrameChg chg="add mod">
          <ac:chgData name="Bessem Ameur" userId="c14ca0f90b6c398d" providerId="LiveId" clId="{BBE3A9F5-DAA0-4FE3-B346-7972DD792CF9}" dt="2022-02-20T20:56:06.266" v="3006"/>
          <ac:graphicFrameMkLst>
            <pc:docMk/>
            <pc:sldMk cId="2005682172" sldId="339"/>
            <ac:graphicFrameMk id="4" creationId="{C71C4C71-9159-4099-930E-624DC93B5C85}"/>
          </ac:graphicFrameMkLst>
        </pc:graphicFrameChg>
      </pc:sldChg>
      <pc:sldChg chg="addSp delSp modSp new del mod">
        <pc:chgData name="Bessem Ameur" userId="c14ca0f90b6c398d" providerId="LiveId" clId="{BBE3A9F5-DAA0-4FE3-B346-7972DD792CF9}" dt="2022-02-21T16:09:59.800" v="3408" actId="47"/>
        <pc:sldMkLst>
          <pc:docMk/>
          <pc:sldMk cId="3750644401" sldId="340"/>
        </pc:sldMkLst>
        <pc:spChg chg="mod">
          <ac:chgData name="Bessem Ameur" userId="c14ca0f90b6c398d" providerId="LiveId" clId="{BBE3A9F5-DAA0-4FE3-B346-7972DD792CF9}" dt="2022-02-20T20:40:22.244" v="2760" actId="27636"/>
          <ac:spMkLst>
            <pc:docMk/>
            <pc:sldMk cId="3750644401" sldId="340"/>
            <ac:spMk id="2" creationId="{1253799B-38FF-4B56-8A3C-DF42D0F298D3}"/>
          </ac:spMkLst>
        </pc:spChg>
        <pc:spChg chg="del mod">
          <ac:chgData name="Bessem Ameur" userId="c14ca0f90b6c398d" providerId="LiveId" clId="{BBE3A9F5-DAA0-4FE3-B346-7972DD792CF9}" dt="2022-02-20T20:58:42.419" v="3010"/>
          <ac:spMkLst>
            <pc:docMk/>
            <pc:sldMk cId="3750644401" sldId="340"/>
            <ac:spMk id="3" creationId="{18F47A8D-AEDF-4E33-855B-A6340D63EAC4}"/>
          </ac:spMkLst>
        </pc:spChg>
        <pc:picChg chg="add mod">
          <ac:chgData name="Bessem Ameur" userId="c14ca0f90b6c398d" providerId="LiveId" clId="{BBE3A9F5-DAA0-4FE3-B346-7972DD792CF9}" dt="2022-02-20T21:00:03.777" v="3012" actId="1076"/>
          <ac:picMkLst>
            <pc:docMk/>
            <pc:sldMk cId="3750644401" sldId="340"/>
            <ac:picMk id="4098" creationId="{2AB252FF-A6D6-4A9C-84A5-271026B71B26}"/>
          </ac:picMkLst>
        </pc:picChg>
      </pc:sldChg>
      <pc:sldChg chg="addSp delSp modSp new del mod">
        <pc:chgData name="Bessem Ameur" userId="c14ca0f90b6c398d" providerId="LiveId" clId="{BBE3A9F5-DAA0-4FE3-B346-7972DD792CF9}" dt="2022-02-21T16:09:53.586" v="3400" actId="47"/>
        <pc:sldMkLst>
          <pc:docMk/>
          <pc:sldMk cId="842009486" sldId="341"/>
        </pc:sldMkLst>
        <pc:spChg chg="mod">
          <ac:chgData name="Bessem Ameur" userId="c14ca0f90b6c398d" providerId="LiveId" clId="{BBE3A9F5-DAA0-4FE3-B346-7972DD792CF9}" dt="2022-02-20T20:40:45.697" v="2763" actId="27636"/>
          <ac:spMkLst>
            <pc:docMk/>
            <pc:sldMk cId="842009486" sldId="341"/>
            <ac:spMk id="2" creationId="{64329A5A-4FAD-4502-9DB8-9800D18E0697}"/>
          </ac:spMkLst>
        </pc:spChg>
        <pc:spChg chg="del mod">
          <ac:chgData name="Bessem Ameur" userId="c14ca0f90b6c398d" providerId="LiveId" clId="{BBE3A9F5-DAA0-4FE3-B346-7972DD792CF9}" dt="2022-02-20T20:40:56.989" v="2765" actId="478"/>
          <ac:spMkLst>
            <pc:docMk/>
            <pc:sldMk cId="842009486" sldId="341"/>
            <ac:spMk id="3" creationId="{F2F97EA3-FE0E-43AA-B365-5C262B6015CA}"/>
          </ac:spMkLst>
        </pc:spChg>
        <pc:graphicFrameChg chg="add mod">
          <ac:chgData name="Bessem Ameur" userId="c14ca0f90b6c398d" providerId="LiveId" clId="{BBE3A9F5-DAA0-4FE3-B346-7972DD792CF9}" dt="2022-02-20T20:40:58.487" v="2766"/>
          <ac:graphicFrameMkLst>
            <pc:docMk/>
            <pc:sldMk cId="842009486" sldId="341"/>
            <ac:graphicFrameMk id="4" creationId="{305999BD-1804-44E0-8073-792BD6DAAAC0}"/>
          </ac:graphicFrameMkLst>
        </pc:graphicFrameChg>
      </pc:sldChg>
      <pc:sldChg chg="addSp delSp modSp new del mod">
        <pc:chgData name="Bessem Ameur" userId="c14ca0f90b6c398d" providerId="LiveId" clId="{BBE3A9F5-DAA0-4FE3-B346-7972DD792CF9}" dt="2022-02-21T16:10:00.175" v="3409" actId="47"/>
        <pc:sldMkLst>
          <pc:docMk/>
          <pc:sldMk cId="2619475679" sldId="342"/>
        </pc:sldMkLst>
        <pc:spChg chg="mod">
          <ac:chgData name="Bessem Ameur" userId="c14ca0f90b6c398d" providerId="LiveId" clId="{BBE3A9F5-DAA0-4FE3-B346-7972DD792CF9}" dt="2022-02-20T21:01:01.441" v="3023" actId="27636"/>
          <ac:spMkLst>
            <pc:docMk/>
            <pc:sldMk cId="2619475679" sldId="342"/>
            <ac:spMk id="2" creationId="{33D1EC01-06BD-4533-A865-6DDCB17722F0}"/>
          </ac:spMkLst>
        </pc:spChg>
        <pc:spChg chg="del mod">
          <ac:chgData name="Bessem Ameur" userId="c14ca0f90b6c398d" providerId="LiveId" clId="{BBE3A9F5-DAA0-4FE3-B346-7972DD792CF9}" dt="2022-02-20T21:00:11.166" v="3016" actId="478"/>
          <ac:spMkLst>
            <pc:docMk/>
            <pc:sldMk cId="2619475679" sldId="342"/>
            <ac:spMk id="3" creationId="{A68EF89B-5BFA-4708-9EAD-D8240D63B667}"/>
          </ac:spMkLst>
        </pc:spChg>
        <pc:spChg chg="add mod">
          <ac:chgData name="Bessem Ameur" userId="c14ca0f90b6c398d" providerId="LiveId" clId="{BBE3A9F5-DAA0-4FE3-B346-7972DD792CF9}" dt="2022-02-20T21:07:28.775" v="3120" actId="13926"/>
          <ac:spMkLst>
            <pc:docMk/>
            <pc:sldMk cId="2619475679" sldId="342"/>
            <ac:spMk id="4" creationId="{08CAECBE-91D6-4277-AF37-3134E2AABE35}"/>
          </ac:spMkLst>
        </pc:spChg>
        <pc:picChg chg="add mod">
          <ac:chgData name="Bessem Ameur" userId="c14ca0f90b6c398d" providerId="LiveId" clId="{BBE3A9F5-DAA0-4FE3-B346-7972DD792CF9}" dt="2022-02-20T21:04:47.119" v="3033" actId="1076"/>
          <ac:picMkLst>
            <pc:docMk/>
            <pc:sldMk cId="2619475679" sldId="342"/>
            <ac:picMk id="5122" creationId="{6B85982C-FCAF-4D19-A8DC-A30374481536}"/>
          </ac:picMkLst>
        </pc:picChg>
      </pc:sldChg>
      <pc:sldChg chg="addSp delSp modSp new del mod">
        <pc:chgData name="Bessem Ameur" userId="c14ca0f90b6c398d" providerId="LiveId" clId="{BBE3A9F5-DAA0-4FE3-B346-7972DD792CF9}" dt="2022-02-21T16:10:00.589" v="3410" actId="47"/>
        <pc:sldMkLst>
          <pc:docMk/>
          <pc:sldMk cId="3938785600" sldId="343"/>
        </pc:sldMkLst>
        <pc:spChg chg="mod">
          <ac:chgData name="Bessem Ameur" userId="c14ca0f90b6c398d" providerId="LiveId" clId="{BBE3A9F5-DAA0-4FE3-B346-7972DD792CF9}" dt="2022-02-20T21:01:07.844" v="3028" actId="27636"/>
          <ac:spMkLst>
            <pc:docMk/>
            <pc:sldMk cId="3938785600" sldId="343"/>
            <ac:spMk id="2" creationId="{71D2A84F-9101-491C-93BD-34C8FF7CC7B2}"/>
          </ac:spMkLst>
        </pc:spChg>
        <pc:spChg chg="del mod">
          <ac:chgData name="Bessem Ameur" userId="c14ca0f90b6c398d" providerId="LiveId" clId="{BBE3A9F5-DAA0-4FE3-B346-7972DD792CF9}" dt="2022-02-20T21:08:26.300" v="3124" actId="478"/>
          <ac:spMkLst>
            <pc:docMk/>
            <pc:sldMk cId="3938785600" sldId="343"/>
            <ac:spMk id="3" creationId="{665C2225-367E-48B4-B89B-1D185A1966E1}"/>
          </ac:spMkLst>
        </pc:spChg>
        <pc:spChg chg="add del">
          <ac:chgData name="Bessem Ameur" userId="c14ca0f90b6c398d" providerId="LiveId" clId="{BBE3A9F5-DAA0-4FE3-B346-7972DD792CF9}" dt="2022-02-20T21:08:23.101" v="3122" actId="22"/>
          <ac:spMkLst>
            <pc:docMk/>
            <pc:sldMk cId="3938785600" sldId="343"/>
            <ac:spMk id="5" creationId="{68B3CE44-EEB5-4BDA-87CE-4BB2F74CBBAD}"/>
          </ac:spMkLst>
        </pc:spChg>
        <pc:spChg chg="add mod">
          <ac:chgData name="Bessem Ameur" userId="c14ca0f90b6c398d" providerId="LiveId" clId="{BBE3A9F5-DAA0-4FE3-B346-7972DD792CF9}" dt="2022-02-20T21:17:05.816" v="3300" actId="255"/>
          <ac:spMkLst>
            <pc:docMk/>
            <pc:sldMk cId="3938785600" sldId="343"/>
            <ac:spMk id="7" creationId="{9F916BD7-16B9-4750-AC18-1DE42137F732}"/>
          </ac:spMkLst>
        </pc:spChg>
        <pc:spChg chg="add mod">
          <ac:chgData name="Bessem Ameur" userId="c14ca0f90b6c398d" providerId="LiveId" clId="{BBE3A9F5-DAA0-4FE3-B346-7972DD792CF9}" dt="2022-02-20T21:28:00.176" v="3348" actId="14100"/>
          <ac:spMkLst>
            <pc:docMk/>
            <pc:sldMk cId="3938785600" sldId="343"/>
            <ac:spMk id="8" creationId="{E8856162-8D07-436A-BCB9-03ADA416B6A5}"/>
          </ac:spMkLst>
        </pc:spChg>
      </pc:sldChg>
      <pc:sldChg chg="addSp delSp modSp new del mod">
        <pc:chgData name="Bessem Ameur" userId="c14ca0f90b6c398d" providerId="LiveId" clId="{BBE3A9F5-DAA0-4FE3-B346-7972DD792CF9}" dt="2022-02-21T16:10:01.832" v="3412" actId="47"/>
        <pc:sldMkLst>
          <pc:docMk/>
          <pc:sldMk cId="354712684" sldId="344"/>
        </pc:sldMkLst>
        <pc:spChg chg="mod">
          <ac:chgData name="Bessem Ameur" userId="c14ca0f90b6c398d" providerId="LiveId" clId="{BBE3A9F5-DAA0-4FE3-B346-7972DD792CF9}" dt="2022-02-20T21:01:11.114" v="3030" actId="27636"/>
          <ac:spMkLst>
            <pc:docMk/>
            <pc:sldMk cId="354712684" sldId="344"/>
            <ac:spMk id="2" creationId="{AD89CFB8-6E58-4D50-9B1C-F3398F8F2BE3}"/>
          </ac:spMkLst>
        </pc:spChg>
        <pc:spChg chg="del mod">
          <ac:chgData name="Bessem Ameur" userId="c14ca0f90b6c398d" providerId="LiveId" clId="{BBE3A9F5-DAA0-4FE3-B346-7972DD792CF9}" dt="2022-02-20T21:22:23.796" v="3302" actId="478"/>
          <ac:spMkLst>
            <pc:docMk/>
            <pc:sldMk cId="354712684" sldId="344"/>
            <ac:spMk id="3" creationId="{DEB558EB-5123-4FD5-A3E9-F0B4749B6606}"/>
          </ac:spMkLst>
        </pc:spChg>
        <pc:picChg chg="add mod">
          <ac:chgData name="Bessem Ameur" userId="c14ca0f90b6c398d" providerId="LiveId" clId="{BBE3A9F5-DAA0-4FE3-B346-7972DD792CF9}" dt="2022-02-20T21:23:00.472" v="3312" actId="1076"/>
          <ac:picMkLst>
            <pc:docMk/>
            <pc:sldMk cId="354712684" sldId="344"/>
            <ac:picMk id="6146" creationId="{E7D04ECD-7F14-43EF-BDC9-AB79A3AD51CA}"/>
          </ac:picMkLst>
        </pc:picChg>
        <pc:picChg chg="add del mod">
          <ac:chgData name="Bessem Ameur" userId="c14ca0f90b6c398d" providerId="LiveId" clId="{BBE3A9F5-DAA0-4FE3-B346-7972DD792CF9}" dt="2022-02-20T21:23:26.917" v="3320" actId="478"/>
          <ac:picMkLst>
            <pc:docMk/>
            <pc:sldMk cId="354712684" sldId="344"/>
            <ac:picMk id="6148" creationId="{B99EFB1D-59D1-495A-AAE8-9778E1862789}"/>
          </ac:picMkLst>
        </pc:picChg>
        <pc:picChg chg="add mod">
          <ac:chgData name="Bessem Ameur" userId="c14ca0f90b6c398d" providerId="LiveId" clId="{BBE3A9F5-DAA0-4FE3-B346-7972DD792CF9}" dt="2022-02-20T21:23:10.999" v="3315" actId="1076"/>
          <ac:picMkLst>
            <pc:docMk/>
            <pc:sldMk cId="354712684" sldId="344"/>
            <ac:picMk id="6150" creationId="{59048697-927A-4712-83D3-9E3EAAB15FD3}"/>
          </ac:picMkLst>
        </pc:picChg>
        <pc:picChg chg="add mod">
          <ac:chgData name="Bessem Ameur" userId="c14ca0f90b6c398d" providerId="LiveId" clId="{BBE3A9F5-DAA0-4FE3-B346-7972DD792CF9}" dt="2022-02-20T21:23:20.889" v="3317" actId="14100"/>
          <ac:picMkLst>
            <pc:docMk/>
            <pc:sldMk cId="354712684" sldId="344"/>
            <ac:picMk id="6152" creationId="{9FFC0224-10D5-4C34-B281-BD06DE6A0E3A}"/>
          </ac:picMkLst>
        </pc:picChg>
      </pc:sldChg>
      <pc:sldChg chg="addSp delSp modSp new del mod">
        <pc:chgData name="Bessem Ameur" userId="c14ca0f90b6c398d" providerId="LiveId" clId="{BBE3A9F5-DAA0-4FE3-B346-7972DD792CF9}" dt="2022-02-21T16:10:02.358" v="3413" actId="47"/>
        <pc:sldMkLst>
          <pc:docMk/>
          <pc:sldMk cId="3421719954" sldId="345"/>
        </pc:sldMkLst>
        <pc:spChg chg="mod">
          <ac:chgData name="Bessem Ameur" userId="c14ca0f90b6c398d" providerId="LiveId" clId="{BBE3A9F5-DAA0-4FE3-B346-7972DD792CF9}" dt="2022-02-20T21:01:14.375" v="3032" actId="27636"/>
          <ac:spMkLst>
            <pc:docMk/>
            <pc:sldMk cId="3421719954" sldId="345"/>
            <ac:spMk id="2" creationId="{99CFBFA1-F0C5-4C22-A6A0-35852C839CE0}"/>
          </ac:spMkLst>
        </pc:spChg>
        <pc:spChg chg="del">
          <ac:chgData name="Bessem Ameur" userId="c14ca0f90b6c398d" providerId="LiveId" clId="{BBE3A9F5-DAA0-4FE3-B346-7972DD792CF9}" dt="2022-02-20T21:30:16.703" v="3352"/>
          <ac:spMkLst>
            <pc:docMk/>
            <pc:sldMk cId="3421719954" sldId="345"/>
            <ac:spMk id="3" creationId="{91A00BBD-87C1-4948-90DA-F504160EEDC0}"/>
          </ac:spMkLst>
        </pc:spChg>
        <pc:picChg chg="add mod">
          <ac:chgData name="Bessem Ameur" userId="c14ca0f90b6c398d" providerId="LiveId" clId="{BBE3A9F5-DAA0-4FE3-B346-7972DD792CF9}" dt="2022-02-20T21:30:26.130" v="3355" actId="1076"/>
          <ac:picMkLst>
            <pc:docMk/>
            <pc:sldMk cId="3421719954" sldId="345"/>
            <ac:picMk id="8194" creationId="{E57BF707-5352-44C6-BA42-822418D51A7E}"/>
          </ac:picMkLst>
        </pc:picChg>
      </pc:sldChg>
      <pc:sldChg chg="addSp delSp modSp new del mod">
        <pc:chgData name="Bessem Ameur" userId="c14ca0f90b6c398d" providerId="LiveId" clId="{BBE3A9F5-DAA0-4FE3-B346-7972DD792CF9}" dt="2022-02-21T16:10:01.207" v="3411" actId="47"/>
        <pc:sldMkLst>
          <pc:docMk/>
          <pc:sldMk cId="3729522656" sldId="346"/>
        </pc:sldMkLst>
        <pc:spChg chg="mod">
          <ac:chgData name="Bessem Ameur" userId="c14ca0f90b6c398d" providerId="LiveId" clId="{BBE3A9F5-DAA0-4FE3-B346-7972DD792CF9}" dt="2022-02-20T21:28:39.666" v="3351" actId="27636"/>
          <ac:spMkLst>
            <pc:docMk/>
            <pc:sldMk cId="3729522656" sldId="346"/>
            <ac:spMk id="2" creationId="{641EDE47-029A-4738-B0B8-C96B494E141E}"/>
          </ac:spMkLst>
        </pc:spChg>
        <pc:spChg chg="del mod">
          <ac:chgData name="Bessem Ameur" userId="c14ca0f90b6c398d" providerId="LiveId" clId="{BBE3A9F5-DAA0-4FE3-B346-7972DD792CF9}" dt="2022-02-20T21:25:14.474" v="3324" actId="478"/>
          <ac:spMkLst>
            <pc:docMk/>
            <pc:sldMk cId="3729522656" sldId="346"/>
            <ac:spMk id="3" creationId="{4B97F334-CEB7-4EED-B966-A5C0E2BA2D8D}"/>
          </ac:spMkLst>
        </pc:spChg>
        <pc:spChg chg="add mod">
          <ac:chgData name="Bessem Ameur" userId="c14ca0f90b6c398d" providerId="LiveId" clId="{BBE3A9F5-DAA0-4FE3-B346-7972DD792CF9}" dt="2022-02-20T21:27:14.782" v="3341" actId="113"/>
          <ac:spMkLst>
            <pc:docMk/>
            <pc:sldMk cId="3729522656" sldId="346"/>
            <ac:spMk id="6" creationId="{588F6DA6-DEA4-46FE-9B34-AFFB4D590D11}"/>
          </ac:spMkLst>
        </pc:spChg>
        <pc:spChg chg="add mod">
          <ac:chgData name="Bessem Ameur" userId="c14ca0f90b6c398d" providerId="LiveId" clId="{BBE3A9F5-DAA0-4FE3-B346-7972DD792CF9}" dt="2022-02-20T21:28:28.166" v="3349" actId="255"/>
          <ac:spMkLst>
            <pc:docMk/>
            <pc:sldMk cId="3729522656" sldId="346"/>
            <ac:spMk id="8" creationId="{FEC079F3-CF71-4110-853F-5177A166105E}"/>
          </ac:spMkLst>
        </pc:spChg>
        <pc:picChg chg="add mod">
          <ac:chgData name="Bessem Ameur" userId="c14ca0f90b6c398d" providerId="LiveId" clId="{BBE3A9F5-DAA0-4FE3-B346-7972DD792CF9}" dt="2022-02-20T21:26:49.598" v="3336" actId="1076"/>
          <ac:picMkLst>
            <pc:docMk/>
            <pc:sldMk cId="3729522656" sldId="346"/>
            <ac:picMk id="7170" creationId="{0F8DCF7C-4D75-4694-93C5-4113091B4AA2}"/>
          </ac:picMkLst>
        </pc:picChg>
      </pc:sldChg>
      <pc:sldChg chg="new del">
        <pc:chgData name="Bessem Ameur" userId="c14ca0f90b6c398d" providerId="LiveId" clId="{BBE3A9F5-DAA0-4FE3-B346-7972DD792CF9}" dt="2022-02-20T21:34:15.632" v="3359" actId="47"/>
        <pc:sldMkLst>
          <pc:docMk/>
          <pc:sldMk cId="4173585150" sldId="347"/>
        </pc:sldMkLst>
      </pc:sldChg>
    </pc:docChg>
  </pc:docChgLst>
  <pc:docChgLst>
    <pc:chgData name="Bessem Ameur" userId="c14ca0f90b6c398d" providerId="LiveId" clId="{B36C50AF-DD02-4AED-9CC3-561B5D9E2607}"/>
    <pc:docChg chg="undo custSel addSld delSld modSld sldOrd modSection">
      <pc:chgData name="Bessem Ameur" userId="c14ca0f90b6c398d" providerId="LiveId" clId="{B36C50AF-DD02-4AED-9CC3-561B5D9E2607}" dt="2022-01-31T18:08:15.645" v="8271" actId="27636"/>
      <pc:docMkLst>
        <pc:docMk/>
      </pc:docMkLst>
      <pc:sldChg chg="modSp mod">
        <pc:chgData name="Bessem Ameur" userId="c14ca0f90b6c398d" providerId="LiveId" clId="{B36C50AF-DD02-4AED-9CC3-561B5D9E2607}" dt="2022-01-31T18:08:15.645" v="8271" actId="27636"/>
        <pc:sldMkLst>
          <pc:docMk/>
          <pc:sldMk cId="2471807738" sldId="256"/>
        </pc:sldMkLst>
        <pc:spChg chg="mod">
          <ac:chgData name="Bessem Ameur" userId="c14ca0f90b6c398d" providerId="LiveId" clId="{B36C50AF-DD02-4AED-9CC3-561B5D9E2607}" dt="2022-01-31T18:08:15.645" v="8271" actId="27636"/>
          <ac:spMkLst>
            <pc:docMk/>
            <pc:sldMk cId="2471807738" sldId="256"/>
            <ac:spMk id="2" creationId="{00000000-0000-0000-0000-000000000000}"/>
          </ac:spMkLst>
        </pc:spChg>
      </pc:sldChg>
      <pc:sldChg chg="del">
        <pc:chgData name="Bessem Ameur" userId="c14ca0f90b6c398d" providerId="LiveId" clId="{B36C50AF-DD02-4AED-9CC3-561B5D9E2607}" dt="2022-01-27T01:17:55.830" v="2806" actId="47"/>
        <pc:sldMkLst>
          <pc:docMk/>
          <pc:sldMk cId="1328676004" sldId="257"/>
        </pc:sldMkLst>
      </pc:sldChg>
      <pc:sldChg chg="modSp mod">
        <pc:chgData name="Bessem Ameur" userId="c14ca0f90b6c398d" providerId="LiveId" clId="{B36C50AF-DD02-4AED-9CC3-561B5D9E2607}" dt="2022-01-31T14:31:12.190" v="8200" actId="20577"/>
        <pc:sldMkLst>
          <pc:docMk/>
          <pc:sldMk cId="3457616166" sldId="271"/>
        </pc:sldMkLst>
        <pc:spChg chg="mod">
          <ac:chgData name="Bessem Ameur" userId="c14ca0f90b6c398d" providerId="LiveId" clId="{B36C50AF-DD02-4AED-9CC3-561B5D9E2607}" dt="2022-01-27T01:22:26.432" v="3009" actId="207"/>
          <ac:spMkLst>
            <pc:docMk/>
            <pc:sldMk cId="3457616166" sldId="271"/>
            <ac:spMk id="8" creationId="{00000000-0000-0000-0000-000000000000}"/>
          </ac:spMkLst>
        </pc:spChg>
        <pc:spChg chg="mod">
          <ac:chgData name="Bessem Ameur" userId="c14ca0f90b6c398d" providerId="LiveId" clId="{B36C50AF-DD02-4AED-9CC3-561B5D9E2607}" dt="2022-01-31T14:31:12.190" v="8200" actId="20577"/>
          <ac:spMkLst>
            <pc:docMk/>
            <pc:sldMk cId="3457616166" sldId="271"/>
            <ac:spMk id="38" creationId="{00000000-0000-0000-0000-000000000000}"/>
          </ac:spMkLst>
        </pc:spChg>
      </pc:sldChg>
      <pc:sldChg chg="del">
        <pc:chgData name="Bessem Ameur" userId="c14ca0f90b6c398d" providerId="LiveId" clId="{B36C50AF-DD02-4AED-9CC3-561B5D9E2607}" dt="2022-01-27T01:17:57.361" v="2807" actId="47"/>
        <pc:sldMkLst>
          <pc:docMk/>
          <pc:sldMk cId="727668169" sldId="275"/>
        </pc:sldMkLst>
      </pc:sldChg>
      <pc:sldChg chg="del">
        <pc:chgData name="Bessem Ameur" userId="c14ca0f90b6c398d" providerId="LiveId" clId="{B36C50AF-DD02-4AED-9CC3-561B5D9E2607}" dt="2022-01-27T01:17:59.048" v="2808" actId="47"/>
        <pc:sldMkLst>
          <pc:docMk/>
          <pc:sldMk cId="1769326051" sldId="276"/>
        </pc:sldMkLst>
      </pc:sldChg>
      <pc:sldChg chg="del">
        <pc:chgData name="Bessem Ameur" userId="c14ca0f90b6c398d" providerId="LiveId" clId="{B36C50AF-DD02-4AED-9CC3-561B5D9E2607}" dt="2022-01-27T01:17:49.245" v="2803" actId="47"/>
        <pc:sldMkLst>
          <pc:docMk/>
          <pc:sldMk cId="1107001750" sldId="279"/>
        </pc:sldMkLst>
      </pc:sldChg>
      <pc:sldChg chg="del">
        <pc:chgData name="Bessem Ameur" userId="c14ca0f90b6c398d" providerId="LiveId" clId="{B36C50AF-DD02-4AED-9CC3-561B5D9E2607}" dt="2022-01-27T01:17:53.864" v="2805" actId="47"/>
        <pc:sldMkLst>
          <pc:docMk/>
          <pc:sldMk cId="2596833607" sldId="280"/>
        </pc:sldMkLst>
      </pc:sldChg>
      <pc:sldChg chg="del">
        <pc:chgData name="Bessem Ameur" userId="c14ca0f90b6c398d" providerId="LiveId" clId="{B36C50AF-DD02-4AED-9CC3-561B5D9E2607}" dt="2022-01-27T01:17:52.023" v="2804" actId="47"/>
        <pc:sldMkLst>
          <pc:docMk/>
          <pc:sldMk cId="958036878" sldId="281"/>
        </pc:sldMkLst>
      </pc:sldChg>
      <pc:sldChg chg="del">
        <pc:chgData name="Bessem Ameur" userId="c14ca0f90b6c398d" providerId="LiveId" clId="{B36C50AF-DD02-4AED-9CC3-561B5D9E2607}" dt="2022-01-27T01:18:07.897" v="2809" actId="47"/>
        <pc:sldMkLst>
          <pc:docMk/>
          <pc:sldMk cId="893025881" sldId="282"/>
        </pc:sldMkLst>
      </pc:sldChg>
      <pc:sldChg chg="addSp delSp modSp mod">
        <pc:chgData name="Bessem Ameur" userId="c14ca0f90b6c398d" providerId="LiveId" clId="{B36C50AF-DD02-4AED-9CC3-561B5D9E2607}" dt="2022-01-30T19:24:03.032" v="7629" actId="113"/>
        <pc:sldMkLst>
          <pc:docMk/>
          <pc:sldMk cId="3672270324" sldId="284"/>
        </pc:sldMkLst>
        <pc:spChg chg="mod">
          <ac:chgData name="Bessem Ameur" userId="c14ca0f90b6c398d" providerId="LiveId" clId="{B36C50AF-DD02-4AED-9CC3-561B5D9E2607}" dt="2022-01-29T21:27:32.559" v="4410" actId="20577"/>
          <ac:spMkLst>
            <pc:docMk/>
            <pc:sldMk cId="3672270324" sldId="284"/>
            <ac:spMk id="2" creationId="{93336CE1-AE78-47C9-AD35-5CEE9B52998D}"/>
          </ac:spMkLst>
        </pc:spChg>
        <pc:spChg chg="mod">
          <ac:chgData name="Bessem Ameur" userId="c14ca0f90b6c398d" providerId="LiveId" clId="{B36C50AF-DD02-4AED-9CC3-561B5D9E2607}" dt="2022-01-30T19:24:03.032" v="7629" actId="113"/>
          <ac:spMkLst>
            <pc:docMk/>
            <pc:sldMk cId="3672270324" sldId="284"/>
            <ac:spMk id="3" creationId="{E2D91E4E-F918-4B4C-86DD-243F593E47A4}"/>
          </ac:spMkLst>
        </pc:spChg>
        <pc:picChg chg="add mod">
          <ac:chgData name="Bessem Ameur" userId="c14ca0f90b6c398d" providerId="LiveId" clId="{B36C50AF-DD02-4AED-9CC3-561B5D9E2607}" dt="2022-01-29T21:27:44.559" v="4412" actId="14100"/>
          <ac:picMkLst>
            <pc:docMk/>
            <pc:sldMk cId="3672270324" sldId="284"/>
            <ac:picMk id="6" creationId="{4F0740BD-6A3C-4C2C-A803-B1FFF274164A}"/>
          </ac:picMkLst>
        </pc:picChg>
        <pc:picChg chg="del">
          <ac:chgData name="Bessem Ameur" userId="c14ca0f90b6c398d" providerId="LiveId" clId="{B36C50AF-DD02-4AED-9CC3-561B5D9E2607}" dt="2022-01-29T21:24:26.921" v="4348" actId="21"/>
          <ac:picMkLst>
            <pc:docMk/>
            <pc:sldMk cId="3672270324" sldId="284"/>
            <ac:picMk id="1026" creationId="{3EB7B6F0-83E7-4CFA-B19B-9CDF4C1CFE5A}"/>
          </ac:picMkLst>
        </pc:picChg>
        <pc:picChg chg="add del mod">
          <ac:chgData name="Bessem Ameur" userId="c14ca0f90b6c398d" providerId="LiveId" clId="{B36C50AF-DD02-4AED-9CC3-561B5D9E2607}" dt="2022-01-29T21:25:39.698" v="4354" actId="478"/>
          <ac:picMkLst>
            <pc:docMk/>
            <pc:sldMk cId="3672270324" sldId="284"/>
            <ac:picMk id="1028" creationId="{5AC4AF0E-02C8-4F2D-A334-3F350D5468EF}"/>
          </ac:picMkLst>
        </pc:picChg>
      </pc:sldChg>
      <pc:sldChg chg="addSp delSp modSp mod">
        <pc:chgData name="Bessem Ameur" userId="c14ca0f90b6c398d" providerId="LiveId" clId="{B36C50AF-DD02-4AED-9CC3-561B5D9E2607}" dt="2022-01-31T16:02:39.505" v="8262" actId="20577"/>
        <pc:sldMkLst>
          <pc:docMk/>
          <pc:sldMk cId="2674996707" sldId="285"/>
        </pc:sldMkLst>
        <pc:spChg chg="mod">
          <ac:chgData name="Bessem Ameur" userId="c14ca0f90b6c398d" providerId="LiveId" clId="{B36C50AF-DD02-4AED-9CC3-561B5D9E2607}" dt="2022-01-26T23:17:40.132" v="679" actId="207"/>
          <ac:spMkLst>
            <pc:docMk/>
            <pc:sldMk cId="2674996707" sldId="285"/>
            <ac:spMk id="2" creationId="{C74B358D-A98F-467A-8B69-E95F0860CA1F}"/>
          </ac:spMkLst>
        </pc:spChg>
        <pc:spChg chg="del mod">
          <ac:chgData name="Bessem Ameur" userId="c14ca0f90b6c398d" providerId="LiveId" clId="{B36C50AF-DD02-4AED-9CC3-561B5D9E2607}" dt="2022-01-26T21:47:30.476" v="10" actId="478"/>
          <ac:spMkLst>
            <pc:docMk/>
            <pc:sldMk cId="2674996707" sldId="285"/>
            <ac:spMk id="3" creationId="{AC6D40A9-D596-443E-8B5B-EF72D16E92E9}"/>
          </ac:spMkLst>
        </pc:spChg>
        <pc:spChg chg="add del mod">
          <ac:chgData name="Bessem Ameur" userId="c14ca0f90b6c398d" providerId="LiveId" clId="{B36C50AF-DD02-4AED-9CC3-561B5D9E2607}" dt="2022-01-26T21:46:48.500" v="2" actId="478"/>
          <ac:spMkLst>
            <pc:docMk/>
            <pc:sldMk cId="2674996707" sldId="285"/>
            <ac:spMk id="6" creationId="{92A4B4EE-E221-407F-A7DD-3E2FD67728D2}"/>
          </ac:spMkLst>
        </pc:spChg>
        <pc:spChg chg="add del mod">
          <ac:chgData name="Bessem Ameur" userId="c14ca0f90b6c398d" providerId="LiveId" clId="{B36C50AF-DD02-4AED-9CC3-561B5D9E2607}" dt="2022-01-26T21:47:19.789" v="7" actId="478"/>
          <ac:spMkLst>
            <pc:docMk/>
            <pc:sldMk cId="2674996707" sldId="285"/>
            <ac:spMk id="7" creationId="{AE5A0CB4-C8FB-4A24-8B84-68F3CBBE9A81}"/>
          </ac:spMkLst>
        </pc:spChg>
        <pc:spChg chg="add del mod">
          <ac:chgData name="Bessem Ameur" userId="c14ca0f90b6c398d" providerId="LiveId" clId="{B36C50AF-DD02-4AED-9CC3-561B5D9E2607}" dt="2022-01-26T21:47:19.789" v="7" actId="478"/>
          <ac:spMkLst>
            <pc:docMk/>
            <pc:sldMk cId="2674996707" sldId="285"/>
            <ac:spMk id="8" creationId="{205B8980-F6D1-4577-9850-145BBE7833BF}"/>
          </ac:spMkLst>
        </pc:spChg>
        <pc:spChg chg="add del mod">
          <ac:chgData name="Bessem Ameur" userId="c14ca0f90b6c398d" providerId="LiveId" clId="{B36C50AF-DD02-4AED-9CC3-561B5D9E2607}" dt="2022-01-26T21:47:19.789" v="7" actId="478"/>
          <ac:spMkLst>
            <pc:docMk/>
            <pc:sldMk cId="2674996707" sldId="285"/>
            <ac:spMk id="9" creationId="{6AF7DC94-A8E7-4DAD-9312-1E4DC633CABF}"/>
          </ac:spMkLst>
        </pc:spChg>
        <pc:spChg chg="add del mod">
          <ac:chgData name="Bessem Ameur" userId="c14ca0f90b6c398d" providerId="LiveId" clId="{B36C50AF-DD02-4AED-9CC3-561B5D9E2607}" dt="2022-01-26T21:47:19.789" v="7" actId="478"/>
          <ac:spMkLst>
            <pc:docMk/>
            <pc:sldMk cId="2674996707" sldId="285"/>
            <ac:spMk id="10" creationId="{A3350316-91F6-4DEB-B223-52DD1652F016}"/>
          </ac:spMkLst>
        </pc:spChg>
        <pc:spChg chg="add del mod">
          <ac:chgData name="Bessem Ameur" userId="c14ca0f90b6c398d" providerId="LiveId" clId="{B36C50AF-DD02-4AED-9CC3-561B5D9E2607}" dt="2022-01-26T21:47:30.476" v="10" actId="478"/>
          <ac:spMkLst>
            <pc:docMk/>
            <pc:sldMk cId="2674996707" sldId="285"/>
            <ac:spMk id="11" creationId="{3371CB1A-0AFE-454C-BF4A-EF872B0FD975}"/>
          </ac:spMkLst>
        </pc:spChg>
        <pc:spChg chg="add mod">
          <ac:chgData name="Bessem Ameur" userId="c14ca0f90b6c398d" providerId="LiveId" clId="{B36C50AF-DD02-4AED-9CC3-561B5D9E2607}" dt="2022-01-31T16:02:39.505" v="8262" actId="20577"/>
          <ac:spMkLst>
            <pc:docMk/>
            <pc:sldMk cId="2674996707" sldId="285"/>
            <ac:spMk id="12" creationId="{9CAC1DDE-D885-4CF7-8FCA-112040641E8D}"/>
          </ac:spMkLst>
        </pc:spChg>
        <pc:spChg chg="mod">
          <ac:chgData name="Bessem Ameur" userId="c14ca0f90b6c398d" providerId="LiveId" clId="{B36C50AF-DD02-4AED-9CC3-561B5D9E2607}" dt="2022-01-26T21:56:02.086" v="11"/>
          <ac:spMkLst>
            <pc:docMk/>
            <pc:sldMk cId="2674996707" sldId="285"/>
            <ac:spMk id="17" creationId="{7BF1DDD5-51E5-456E-8543-916F4C6706EA}"/>
          </ac:spMkLst>
        </pc:spChg>
        <pc:grpChg chg="add del mod">
          <ac:chgData name="Bessem Ameur" userId="c14ca0f90b6c398d" providerId="LiveId" clId="{B36C50AF-DD02-4AED-9CC3-561B5D9E2607}" dt="2022-01-26T21:58:30.432" v="18" actId="478"/>
          <ac:grpSpMkLst>
            <pc:docMk/>
            <pc:sldMk cId="2674996707" sldId="285"/>
            <ac:grpSpMk id="15" creationId="{EF43CC10-CC72-4127-8D25-9B08DCC62083}"/>
          </ac:grpSpMkLst>
        </pc:grpChg>
        <pc:picChg chg="mod">
          <ac:chgData name="Bessem Ameur" userId="c14ca0f90b6c398d" providerId="LiveId" clId="{B36C50AF-DD02-4AED-9CC3-561B5D9E2607}" dt="2022-01-26T21:56:02.086" v="11"/>
          <ac:picMkLst>
            <pc:docMk/>
            <pc:sldMk cId="2674996707" sldId="285"/>
            <ac:picMk id="16" creationId="{4FEBC128-937B-465F-97B1-0FD9ED59B629}"/>
          </ac:picMkLst>
        </pc:picChg>
        <pc:picChg chg="add mod">
          <ac:chgData name="Bessem Ameur" userId="c14ca0f90b6c398d" providerId="LiveId" clId="{B36C50AF-DD02-4AED-9CC3-561B5D9E2607}" dt="2022-01-29T22:35:18.040" v="4433" actId="1076"/>
          <ac:picMkLst>
            <pc:docMk/>
            <pc:sldMk cId="2674996707" sldId="285"/>
            <ac:picMk id="18" creationId="{BF909EEF-3A8A-461D-9AA8-AB6F5F477B2B}"/>
          </ac:picMkLst>
        </pc:picChg>
        <pc:picChg chg="add del mod">
          <ac:chgData name="Bessem Ameur" userId="c14ca0f90b6c398d" providerId="LiveId" clId="{B36C50AF-DD02-4AED-9CC3-561B5D9E2607}" dt="2022-01-29T22:23:25.916" v="4415" actId="478"/>
          <ac:picMkLst>
            <pc:docMk/>
            <pc:sldMk cId="2674996707" sldId="285"/>
            <ac:picMk id="19" creationId="{940B517F-4971-44EB-AB61-B40DCF9CBE1B}"/>
          </ac:picMkLst>
        </pc:picChg>
        <pc:picChg chg="add mod">
          <ac:chgData name="Bessem Ameur" userId="c14ca0f90b6c398d" providerId="LiveId" clId="{B36C50AF-DD02-4AED-9CC3-561B5D9E2607}" dt="2022-01-29T22:35:40.327" v="4436" actId="1076"/>
          <ac:picMkLst>
            <pc:docMk/>
            <pc:sldMk cId="2674996707" sldId="285"/>
            <ac:picMk id="20" creationId="{C579C190-867D-4B6A-B60C-D2F6D015659A}"/>
          </ac:picMkLst>
        </pc:picChg>
        <pc:picChg chg="add del mod">
          <ac:chgData name="Bessem Ameur" userId="c14ca0f90b6c398d" providerId="LiveId" clId="{B36C50AF-DD02-4AED-9CC3-561B5D9E2607}" dt="2022-01-29T22:23:47.110" v="4419" actId="478"/>
          <ac:picMkLst>
            <pc:docMk/>
            <pc:sldMk cId="2674996707" sldId="285"/>
            <ac:picMk id="21" creationId="{24933942-2F60-4779-8807-034D0628492D}"/>
          </ac:picMkLst>
        </pc:picChg>
        <pc:picChg chg="del mod">
          <ac:chgData name="Bessem Ameur" userId="c14ca0f90b6c398d" providerId="LiveId" clId="{B36C50AF-DD02-4AED-9CC3-561B5D9E2607}" dt="2022-01-29T22:44:51.976" v="4872" actId="478"/>
          <ac:picMkLst>
            <pc:docMk/>
            <pc:sldMk cId="2674996707" sldId="285"/>
            <ac:picMk id="3078" creationId="{39DFAD89-D3EA-40C1-B49A-84FBD79BFD0D}"/>
          </ac:picMkLst>
        </pc:picChg>
        <pc:picChg chg="del mod">
          <ac:chgData name="Bessem Ameur" userId="c14ca0f90b6c398d" providerId="LiveId" clId="{B36C50AF-DD02-4AED-9CC3-561B5D9E2607}" dt="2022-01-26T21:59:35.877" v="25" actId="478"/>
          <ac:picMkLst>
            <pc:docMk/>
            <pc:sldMk cId="2674996707" sldId="285"/>
            <ac:picMk id="3080" creationId="{B96D9AEA-1D13-4575-A803-63AD844CBDCD}"/>
          </ac:picMkLst>
        </pc:picChg>
      </pc:sldChg>
      <pc:sldChg chg="addSp delSp modSp del mod ord">
        <pc:chgData name="Bessem Ameur" userId="c14ca0f90b6c398d" providerId="LiveId" clId="{B36C50AF-DD02-4AED-9CC3-561B5D9E2607}" dt="2022-01-31T14:31:32.015" v="8203" actId="47"/>
        <pc:sldMkLst>
          <pc:docMk/>
          <pc:sldMk cId="571795182" sldId="286"/>
        </pc:sldMkLst>
        <pc:spChg chg="mod">
          <ac:chgData name="Bessem Ameur" userId="c14ca0f90b6c398d" providerId="LiveId" clId="{B36C50AF-DD02-4AED-9CC3-561B5D9E2607}" dt="2022-01-30T23:05:03.728" v="7969" actId="20577"/>
          <ac:spMkLst>
            <pc:docMk/>
            <pc:sldMk cId="571795182" sldId="286"/>
            <ac:spMk id="2" creationId="{E6C64806-C5C3-41DA-8C6B-80AE2FE38BE6}"/>
          </ac:spMkLst>
        </pc:spChg>
        <pc:spChg chg="add del mod">
          <ac:chgData name="Bessem Ameur" userId="c14ca0f90b6c398d" providerId="LiveId" clId="{B36C50AF-DD02-4AED-9CC3-561B5D9E2607}" dt="2022-01-26T23:12:56.697" v="642" actId="12084"/>
          <ac:spMkLst>
            <pc:docMk/>
            <pc:sldMk cId="571795182" sldId="286"/>
            <ac:spMk id="3" creationId="{5883B956-1322-4212-AE7C-2F29CA010B61}"/>
          </ac:spMkLst>
        </pc:spChg>
        <pc:graphicFrameChg chg="add del mod">
          <ac:chgData name="Bessem Ameur" userId="c14ca0f90b6c398d" providerId="LiveId" clId="{B36C50AF-DD02-4AED-9CC3-561B5D9E2607}" dt="2022-01-26T22:57:59.118" v="363" actId="12084"/>
          <ac:graphicFrameMkLst>
            <pc:docMk/>
            <pc:sldMk cId="571795182" sldId="286"/>
            <ac:graphicFrameMk id="4" creationId="{2924818E-B1EE-4750-A9B4-C2D2F4F69DB1}"/>
          </ac:graphicFrameMkLst>
        </pc:graphicFrameChg>
        <pc:graphicFrameChg chg="add del mod">
          <ac:chgData name="Bessem Ameur" userId="c14ca0f90b6c398d" providerId="LiveId" clId="{B36C50AF-DD02-4AED-9CC3-561B5D9E2607}" dt="2022-01-26T23:12:13.501" v="639" actId="12084"/>
          <ac:graphicFrameMkLst>
            <pc:docMk/>
            <pc:sldMk cId="571795182" sldId="286"/>
            <ac:graphicFrameMk id="5" creationId="{BE63C229-627F-4965-AD0C-96593983D635}"/>
          </ac:graphicFrameMkLst>
        </pc:graphicFrameChg>
        <pc:graphicFrameChg chg="add del mod">
          <ac:chgData name="Bessem Ameur" userId="c14ca0f90b6c398d" providerId="LiveId" clId="{B36C50AF-DD02-4AED-9CC3-561B5D9E2607}" dt="2022-01-26T23:12:31.812" v="641" actId="12084"/>
          <ac:graphicFrameMkLst>
            <pc:docMk/>
            <pc:sldMk cId="571795182" sldId="286"/>
            <ac:graphicFrameMk id="6" creationId="{35D351BC-FEF2-4FB8-840B-A3777A8D0D2E}"/>
          </ac:graphicFrameMkLst>
        </pc:graphicFrameChg>
        <pc:graphicFrameChg chg="add mod">
          <ac:chgData name="Bessem Ameur" userId="c14ca0f90b6c398d" providerId="LiveId" clId="{B36C50AF-DD02-4AED-9CC3-561B5D9E2607}" dt="2022-01-30T19:52:51.792" v="7685" actId="20577"/>
          <ac:graphicFrameMkLst>
            <pc:docMk/>
            <pc:sldMk cId="571795182" sldId="286"/>
            <ac:graphicFrameMk id="7" creationId="{A8B282C5-9EE6-4AA8-80E3-DFF1FA74D56C}"/>
          </ac:graphicFrameMkLst>
        </pc:graphicFrameChg>
      </pc:sldChg>
      <pc:sldChg chg="modSp mod">
        <pc:chgData name="Bessem Ameur" userId="c14ca0f90b6c398d" providerId="LiveId" clId="{B36C50AF-DD02-4AED-9CC3-561B5D9E2607}" dt="2022-01-30T22:53:55.352" v="7899" actId="207"/>
        <pc:sldMkLst>
          <pc:docMk/>
          <pc:sldMk cId="300501762" sldId="287"/>
        </pc:sldMkLst>
        <pc:spChg chg="mod">
          <ac:chgData name="Bessem Ameur" userId="c14ca0f90b6c398d" providerId="LiveId" clId="{B36C50AF-DD02-4AED-9CC3-561B5D9E2607}" dt="2022-01-30T22:53:44.712" v="7898" actId="1076"/>
          <ac:spMkLst>
            <pc:docMk/>
            <pc:sldMk cId="300501762" sldId="287"/>
            <ac:spMk id="2" creationId="{40E234CE-1125-4086-A9C3-936C70678ADD}"/>
          </ac:spMkLst>
        </pc:spChg>
        <pc:spChg chg="mod">
          <ac:chgData name="Bessem Ameur" userId="c14ca0f90b6c398d" providerId="LiveId" clId="{B36C50AF-DD02-4AED-9CC3-561B5D9E2607}" dt="2022-01-30T22:53:55.352" v="7899" actId="207"/>
          <ac:spMkLst>
            <pc:docMk/>
            <pc:sldMk cId="300501762" sldId="287"/>
            <ac:spMk id="3" creationId="{6422AA3E-B2FD-4E9C-A46D-4091FCF37C25}"/>
          </ac:spMkLst>
        </pc:spChg>
      </pc:sldChg>
      <pc:sldChg chg="modSp mod ord">
        <pc:chgData name="Bessem Ameur" userId="c14ca0f90b6c398d" providerId="LiveId" clId="{B36C50AF-DD02-4AED-9CC3-561B5D9E2607}" dt="2022-01-31T14:31:23.950" v="8202"/>
        <pc:sldMkLst>
          <pc:docMk/>
          <pc:sldMk cId="2679360567" sldId="288"/>
        </pc:sldMkLst>
        <pc:spChg chg="mod">
          <ac:chgData name="Bessem Ameur" userId="c14ca0f90b6c398d" providerId="LiveId" clId="{B36C50AF-DD02-4AED-9CC3-561B5D9E2607}" dt="2022-01-30T00:18:59.461" v="4984" actId="113"/>
          <ac:spMkLst>
            <pc:docMk/>
            <pc:sldMk cId="2679360567" sldId="288"/>
            <ac:spMk id="2" creationId="{6D2E627E-061D-465A-883E-6A6FF573B8DD}"/>
          </ac:spMkLst>
        </pc:spChg>
        <pc:picChg chg="mod">
          <ac:chgData name="Bessem Ameur" userId="c14ca0f90b6c398d" providerId="LiveId" clId="{B36C50AF-DD02-4AED-9CC3-561B5D9E2607}" dt="2022-01-30T00:19:00.755" v="4985" actId="1076"/>
          <ac:picMkLst>
            <pc:docMk/>
            <pc:sldMk cId="2679360567" sldId="288"/>
            <ac:picMk id="2052" creationId="{90D61DA9-E65C-42AE-B4F0-668980413C52}"/>
          </ac:picMkLst>
        </pc:picChg>
      </pc:sldChg>
      <pc:sldChg chg="addSp delSp modSp new mod ord">
        <pc:chgData name="Bessem Ameur" userId="c14ca0f90b6c398d" providerId="LiveId" clId="{B36C50AF-DD02-4AED-9CC3-561B5D9E2607}" dt="2022-01-30T22:32:23.105" v="7831" actId="20577"/>
        <pc:sldMkLst>
          <pc:docMk/>
          <pc:sldMk cId="725697445" sldId="289"/>
        </pc:sldMkLst>
        <pc:spChg chg="mod">
          <ac:chgData name="Bessem Ameur" userId="c14ca0f90b6c398d" providerId="LiveId" clId="{B36C50AF-DD02-4AED-9CC3-561B5D9E2607}" dt="2022-01-30T19:55:41.485" v="7715" actId="20577"/>
          <ac:spMkLst>
            <pc:docMk/>
            <pc:sldMk cId="725697445" sldId="289"/>
            <ac:spMk id="2" creationId="{5DA0D06D-A646-4CA1-B6EF-D075F7BCE7D6}"/>
          </ac:spMkLst>
        </pc:spChg>
        <pc:spChg chg="del">
          <ac:chgData name="Bessem Ameur" userId="c14ca0f90b6c398d" providerId="LiveId" clId="{B36C50AF-DD02-4AED-9CC3-561B5D9E2607}" dt="2022-01-26T22:06:45.568" v="109" actId="1032"/>
          <ac:spMkLst>
            <pc:docMk/>
            <pc:sldMk cId="725697445" sldId="289"/>
            <ac:spMk id="3" creationId="{C3EDFA54-9B34-4503-BB6E-7720C68F912D}"/>
          </ac:spMkLst>
        </pc:spChg>
        <pc:spChg chg="add del mod">
          <ac:chgData name="Bessem Ameur" userId="c14ca0f90b6c398d" providerId="LiveId" clId="{B36C50AF-DD02-4AED-9CC3-561B5D9E2607}" dt="2022-01-30T01:23:57.291" v="5241"/>
          <ac:spMkLst>
            <pc:docMk/>
            <pc:sldMk cId="725697445" sldId="289"/>
            <ac:spMk id="7" creationId="{B313C31F-4E27-458B-8261-BC4DDB8F11E5}"/>
          </ac:spMkLst>
        </pc:spChg>
        <pc:spChg chg="add mod">
          <ac:chgData name="Bessem Ameur" userId="c14ca0f90b6c398d" providerId="LiveId" clId="{B36C50AF-DD02-4AED-9CC3-561B5D9E2607}" dt="2022-01-30T19:48:50.653" v="7633" actId="1076"/>
          <ac:spMkLst>
            <pc:docMk/>
            <pc:sldMk cId="725697445" sldId="289"/>
            <ac:spMk id="8" creationId="{B7CF43FA-7EFB-415B-8B7C-7CBF63D2F687}"/>
          </ac:spMkLst>
        </pc:spChg>
        <pc:graphicFrameChg chg="add mod modGraphic">
          <ac:chgData name="Bessem Ameur" userId="c14ca0f90b6c398d" providerId="LiveId" clId="{B36C50AF-DD02-4AED-9CC3-561B5D9E2607}" dt="2022-01-30T22:32:23.105" v="7831" actId="20577"/>
          <ac:graphicFrameMkLst>
            <pc:docMk/>
            <pc:sldMk cId="725697445" sldId="289"/>
            <ac:graphicFrameMk id="6" creationId="{D8ED7821-C9E2-4037-A03D-FD5D211CFBDD}"/>
          </ac:graphicFrameMkLst>
        </pc:graphicFrameChg>
        <pc:picChg chg="add mod">
          <ac:chgData name="Bessem Ameur" userId="c14ca0f90b6c398d" providerId="LiveId" clId="{B36C50AF-DD02-4AED-9CC3-561B5D9E2607}" dt="2022-01-30T01:23:55.814" v="5239" actId="14100"/>
          <ac:picMkLst>
            <pc:docMk/>
            <pc:sldMk cId="725697445" sldId="289"/>
            <ac:picMk id="4098" creationId="{F12751EF-43C6-4069-8415-61EA1DD7786B}"/>
          </ac:picMkLst>
        </pc:picChg>
        <pc:picChg chg="add mod">
          <ac:chgData name="Bessem Ameur" userId="c14ca0f90b6c398d" providerId="LiveId" clId="{B36C50AF-DD02-4AED-9CC3-561B5D9E2607}" dt="2022-01-30T01:23:35.234" v="5236" actId="1076"/>
          <ac:picMkLst>
            <pc:docMk/>
            <pc:sldMk cId="725697445" sldId="289"/>
            <ac:picMk id="4100" creationId="{F2C670E9-F1FA-42BE-9BDA-83396F888938}"/>
          </ac:picMkLst>
        </pc:picChg>
        <pc:picChg chg="add del mod">
          <ac:chgData name="Bessem Ameur" userId="c14ca0f90b6c398d" providerId="LiveId" clId="{B36C50AF-DD02-4AED-9CC3-561B5D9E2607}" dt="2022-01-26T22:50:20.677" v="340" actId="478"/>
          <ac:picMkLst>
            <pc:docMk/>
            <pc:sldMk cId="725697445" sldId="289"/>
            <ac:picMk id="4102" creationId="{3F6611F7-F9BC-4761-A927-AADB710320EC}"/>
          </ac:picMkLst>
        </pc:picChg>
        <pc:picChg chg="add mod">
          <ac:chgData name="Bessem Ameur" userId="c14ca0f90b6c398d" providerId="LiveId" clId="{B36C50AF-DD02-4AED-9CC3-561B5D9E2607}" dt="2022-01-30T01:23:24.886" v="5234" actId="1076"/>
          <ac:picMkLst>
            <pc:docMk/>
            <pc:sldMk cId="725697445" sldId="289"/>
            <ac:picMk id="4104" creationId="{A42C451B-CEC3-415E-B516-844BC6CD38C3}"/>
          </ac:picMkLst>
        </pc:picChg>
        <pc:picChg chg="add mod">
          <ac:chgData name="Bessem Ameur" userId="c14ca0f90b6c398d" providerId="LiveId" clId="{B36C50AF-DD02-4AED-9CC3-561B5D9E2607}" dt="2022-01-30T01:23:48.138" v="5238" actId="14100"/>
          <ac:picMkLst>
            <pc:docMk/>
            <pc:sldMk cId="725697445" sldId="289"/>
            <ac:picMk id="4106" creationId="{A437C5B5-8D0C-43F8-BDB2-06EF572AD750}"/>
          </ac:picMkLst>
        </pc:picChg>
      </pc:sldChg>
      <pc:sldChg chg="modSp new del mod">
        <pc:chgData name="Bessem Ameur" userId="c14ca0f90b6c398d" providerId="LiveId" clId="{B36C50AF-DD02-4AED-9CC3-561B5D9E2607}" dt="2022-01-30T03:04:22.013" v="5330" actId="47"/>
        <pc:sldMkLst>
          <pc:docMk/>
          <pc:sldMk cId="2432403514" sldId="290"/>
        </pc:sldMkLst>
        <pc:spChg chg="mod">
          <ac:chgData name="Bessem Ameur" userId="c14ca0f90b6c398d" providerId="LiveId" clId="{B36C50AF-DD02-4AED-9CC3-561B5D9E2607}" dt="2022-01-27T00:28:39.609" v="1954" actId="20577"/>
          <ac:spMkLst>
            <pc:docMk/>
            <pc:sldMk cId="2432403514" sldId="290"/>
            <ac:spMk id="2" creationId="{AFC5208D-95D7-4262-8119-EE50E3B5501B}"/>
          </ac:spMkLst>
        </pc:spChg>
        <pc:spChg chg="mod">
          <ac:chgData name="Bessem Ameur" userId="c14ca0f90b6c398d" providerId="LiveId" clId="{B36C50AF-DD02-4AED-9CC3-561B5D9E2607}" dt="2022-01-30T03:04:17.855" v="5329" actId="20577"/>
          <ac:spMkLst>
            <pc:docMk/>
            <pc:sldMk cId="2432403514" sldId="290"/>
            <ac:spMk id="3" creationId="{B630CF5B-39F8-49FA-AAD3-72E8B923A7F6}"/>
          </ac:spMkLst>
        </pc:spChg>
      </pc:sldChg>
      <pc:sldChg chg="addSp modSp new mod">
        <pc:chgData name="Bessem Ameur" userId="c14ca0f90b6c398d" providerId="LiveId" clId="{B36C50AF-DD02-4AED-9CC3-561B5D9E2607}" dt="2022-01-31T14:36:16.775" v="8248" actId="20577"/>
        <pc:sldMkLst>
          <pc:docMk/>
          <pc:sldMk cId="1602415060" sldId="291"/>
        </pc:sldMkLst>
        <pc:spChg chg="mod">
          <ac:chgData name="Bessem Ameur" userId="c14ca0f90b6c398d" providerId="LiveId" clId="{B36C50AF-DD02-4AED-9CC3-561B5D9E2607}" dt="2022-01-27T01:18:41.976" v="2832" actId="207"/>
          <ac:spMkLst>
            <pc:docMk/>
            <pc:sldMk cId="1602415060" sldId="291"/>
            <ac:spMk id="2" creationId="{348F0AD5-D504-4DEE-A19C-549D75740F34}"/>
          </ac:spMkLst>
        </pc:spChg>
        <pc:spChg chg="mod">
          <ac:chgData name="Bessem Ameur" userId="c14ca0f90b6c398d" providerId="LiveId" clId="{B36C50AF-DD02-4AED-9CC3-561B5D9E2607}" dt="2022-01-31T14:36:16.775" v="8248" actId="20577"/>
          <ac:spMkLst>
            <pc:docMk/>
            <pc:sldMk cId="1602415060" sldId="291"/>
            <ac:spMk id="3" creationId="{B88256B1-24FA-4753-A827-B22914CB6CA7}"/>
          </ac:spMkLst>
        </pc:spChg>
        <pc:picChg chg="add mod">
          <ac:chgData name="Bessem Ameur" userId="c14ca0f90b6c398d" providerId="LiveId" clId="{B36C50AF-DD02-4AED-9CC3-561B5D9E2607}" dt="2022-01-30T15:54:20.589" v="6018" actId="14100"/>
          <ac:picMkLst>
            <pc:docMk/>
            <pc:sldMk cId="1602415060" sldId="291"/>
            <ac:picMk id="7170" creationId="{E719DB36-8254-4B83-83D5-1EFDEBE44FFF}"/>
          </ac:picMkLst>
        </pc:picChg>
      </pc:sldChg>
      <pc:sldChg chg="addSp delSp modSp new del mod">
        <pc:chgData name="Bessem Ameur" userId="c14ca0f90b6c398d" providerId="LiveId" clId="{B36C50AF-DD02-4AED-9CC3-561B5D9E2607}" dt="2022-01-31T14:31:38.440" v="8204" actId="47"/>
        <pc:sldMkLst>
          <pc:docMk/>
          <pc:sldMk cId="1772777587" sldId="292"/>
        </pc:sldMkLst>
        <pc:spChg chg="mod">
          <ac:chgData name="Bessem Ameur" userId="c14ca0f90b6c398d" providerId="LiveId" clId="{B36C50AF-DD02-4AED-9CC3-561B5D9E2607}" dt="2022-01-30T20:08:42.677" v="7821" actId="255"/>
          <ac:spMkLst>
            <pc:docMk/>
            <pc:sldMk cId="1772777587" sldId="292"/>
            <ac:spMk id="2" creationId="{F97BB57B-5BF7-495D-950E-F2DDD91999BC}"/>
          </ac:spMkLst>
        </pc:spChg>
        <pc:spChg chg="del">
          <ac:chgData name="Bessem Ameur" userId="c14ca0f90b6c398d" providerId="LiveId" clId="{B36C50AF-DD02-4AED-9CC3-561B5D9E2607}" dt="2022-01-26T23:56:34.872" v="1269" actId="1032"/>
          <ac:spMkLst>
            <pc:docMk/>
            <pc:sldMk cId="1772777587" sldId="292"/>
            <ac:spMk id="3" creationId="{A20C971B-A4DE-47C0-9323-1AFF712F14A6}"/>
          </ac:spMkLst>
        </pc:spChg>
        <pc:spChg chg="add del mod">
          <ac:chgData name="Bessem Ameur" userId="c14ca0f90b6c398d" providerId="LiveId" clId="{B36C50AF-DD02-4AED-9CC3-561B5D9E2607}" dt="2022-01-26T23:58:26.555" v="1278" actId="1032"/>
          <ac:spMkLst>
            <pc:docMk/>
            <pc:sldMk cId="1772777587" sldId="292"/>
            <ac:spMk id="6" creationId="{865B2271-B7AF-46DD-92F7-CEBF575FFE02}"/>
          </ac:spMkLst>
        </pc:spChg>
        <pc:spChg chg="add mod">
          <ac:chgData name="Bessem Ameur" userId="c14ca0f90b6c398d" providerId="LiveId" clId="{B36C50AF-DD02-4AED-9CC3-561B5D9E2607}" dt="2022-01-27T00:37:11.130" v="2217" actId="767"/>
          <ac:spMkLst>
            <pc:docMk/>
            <pc:sldMk cId="1772777587" sldId="292"/>
            <ac:spMk id="8" creationId="{C927D3ED-B3CC-4378-8952-A80A5B5E7636}"/>
          </ac:spMkLst>
        </pc:spChg>
        <pc:spChg chg="add del mod">
          <ac:chgData name="Bessem Ameur" userId="c14ca0f90b6c398d" providerId="LiveId" clId="{B36C50AF-DD02-4AED-9CC3-561B5D9E2607}" dt="2022-01-30T03:24:00.160" v="5345"/>
          <ac:spMkLst>
            <pc:docMk/>
            <pc:sldMk cId="1772777587" sldId="292"/>
            <ac:spMk id="9" creationId="{C42F79A5-BC39-47BE-8C19-BD50345C389B}"/>
          </ac:spMkLst>
        </pc:spChg>
        <pc:graphicFrameChg chg="add del mod modGraphic">
          <ac:chgData name="Bessem Ameur" userId="c14ca0f90b6c398d" providerId="LiveId" clId="{B36C50AF-DD02-4AED-9CC3-561B5D9E2607}" dt="2022-01-26T23:57:52.972" v="1277" actId="478"/>
          <ac:graphicFrameMkLst>
            <pc:docMk/>
            <pc:sldMk cId="1772777587" sldId="292"/>
            <ac:graphicFrameMk id="4" creationId="{797A6EB7-4D08-472C-A199-57A995B354CA}"/>
          </ac:graphicFrameMkLst>
        </pc:graphicFrameChg>
        <pc:graphicFrameChg chg="add mod modGraphic">
          <ac:chgData name="Bessem Ameur" userId="c14ca0f90b6c398d" providerId="LiveId" clId="{B36C50AF-DD02-4AED-9CC3-561B5D9E2607}" dt="2022-01-30T03:23:48.067" v="5342" actId="20577"/>
          <ac:graphicFrameMkLst>
            <pc:docMk/>
            <pc:sldMk cId="1772777587" sldId="292"/>
            <ac:graphicFrameMk id="7" creationId="{BA9473D5-2C6E-4535-9B82-76F13A88EC32}"/>
          </ac:graphicFrameMkLst>
        </pc:graphicFrameChg>
      </pc:sldChg>
      <pc:sldChg chg="modSp new del mod">
        <pc:chgData name="Bessem Ameur" userId="c14ca0f90b6c398d" providerId="LiveId" clId="{B36C50AF-DD02-4AED-9CC3-561B5D9E2607}" dt="2022-01-30T17:58:06.808" v="7369" actId="47"/>
        <pc:sldMkLst>
          <pc:docMk/>
          <pc:sldMk cId="1737028558" sldId="293"/>
        </pc:sldMkLst>
        <pc:spChg chg="mod">
          <ac:chgData name="Bessem Ameur" userId="c14ca0f90b6c398d" providerId="LiveId" clId="{B36C50AF-DD02-4AED-9CC3-561B5D9E2607}" dt="2022-01-27T01:17:38.077" v="2801" actId="20577"/>
          <ac:spMkLst>
            <pc:docMk/>
            <pc:sldMk cId="1737028558" sldId="293"/>
            <ac:spMk id="2" creationId="{C90FFB40-4D95-40D6-9BFD-B86C49903267}"/>
          </ac:spMkLst>
        </pc:spChg>
        <pc:spChg chg="mod">
          <ac:chgData name="Bessem Ameur" userId="c14ca0f90b6c398d" providerId="LiveId" clId="{B36C50AF-DD02-4AED-9CC3-561B5D9E2607}" dt="2022-01-30T15:19:46.104" v="5602" actId="20577"/>
          <ac:spMkLst>
            <pc:docMk/>
            <pc:sldMk cId="1737028558" sldId="293"/>
            <ac:spMk id="3" creationId="{581FD567-B941-477A-8244-4233D46365ED}"/>
          </ac:spMkLst>
        </pc:spChg>
      </pc:sldChg>
      <pc:sldChg chg="addSp modSp new mod">
        <pc:chgData name="Bessem Ameur" userId="c14ca0f90b6c398d" providerId="LiveId" clId="{B36C50AF-DD02-4AED-9CC3-561B5D9E2607}" dt="2022-01-30T15:58:42.900" v="6078" actId="14100"/>
        <pc:sldMkLst>
          <pc:docMk/>
          <pc:sldMk cId="924020477" sldId="294"/>
        </pc:sldMkLst>
        <pc:spChg chg="mod">
          <ac:chgData name="Bessem Ameur" userId="c14ca0f90b6c398d" providerId="LiveId" clId="{B36C50AF-DD02-4AED-9CC3-561B5D9E2607}" dt="2022-01-30T03:38:30.481" v="5372" actId="20577"/>
          <ac:spMkLst>
            <pc:docMk/>
            <pc:sldMk cId="924020477" sldId="294"/>
            <ac:spMk id="2" creationId="{89D81803-1205-4AF9-B967-BF8A994ABAB5}"/>
          </ac:spMkLst>
        </pc:spChg>
        <pc:spChg chg="mod">
          <ac:chgData name="Bessem Ameur" userId="c14ca0f90b6c398d" providerId="LiveId" clId="{B36C50AF-DD02-4AED-9CC3-561B5D9E2607}" dt="2022-01-30T15:58:42.900" v="6078" actId="14100"/>
          <ac:spMkLst>
            <pc:docMk/>
            <pc:sldMk cId="924020477" sldId="294"/>
            <ac:spMk id="3" creationId="{F61AA179-F82F-4A89-ADC4-0823E8970860}"/>
          </ac:spMkLst>
        </pc:spChg>
        <pc:picChg chg="add mod">
          <ac:chgData name="Bessem Ameur" userId="c14ca0f90b6c398d" providerId="LiveId" clId="{B36C50AF-DD02-4AED-9CC3-561B5D9E2607}" dt="2022-01-30T15:55:14.963" v="6029" actId="1076"/>
          <ac:picMkLst>
            <pc:docMk/>
            <pc:sldMk cId="924020477" sldId="294"/>
            <ac:picMk id="8194" creationId="{EB6963D1-7DFA-43BE-B690-946D24B7D9CA}"/>
          </ac:picMkLst>
        </pc:picChg>
      </pc:sldChg>
      <pc:sldChg chg="addSp delSp modSp new del mod">
        <pc:chgData name="Bessem Ameur" userId="c14ca0f90b6c398d" providerId="LiveId" clId="{B36C50AF-DD02-4AED-9CC3-561B5D9E2607}" dt="2022-01-31T14:31:41.304" v="8205" actId="47"/>
        <pc:sldMkLst>
          <pc:docMk/>
          <pc:sldMk cId="3055693431" sldId="295"/>
        </pc:sldMkLst>
        <pc:spChg chg="mod">
          <ac:chgData name="Bessem Ameur" userId="c14ca0f90b6c398d" providerId="LiveId" clId="{B36C50AF-DD02-4AED-9CC3-561B5D9E2607}" dt="2022-01-30T20:08:55.547" v="7829" actId="20577"/>
          <ac:spMkLst>
            <pc:docMk/>
            <pc:sldMk cId="3055693431" sldId="295"/>
            <ac:spMk id="2" creationId="{5BF2C6B5-2017-4DC8-A9FF-06A9FC839CA4}"/>
          </ac:spMkLst>
        </pc:spChg>
        <pc:spChg chg="del">
          <ac:chgData name="Bessem Ameur" userId="c14ca0f90b6c398d" providerId="LiveId" clId="{B36C50AF-DD02-4AED-9CC3-561B5D9E2607}" dt="2022-01-27T00:59:50.993" v="2509" actId="1032"/>
          <ac:spMkLst>
            <pc:docMk/>
            <pc:sldMk cId="3055693431" sldId="295"/>
            <ac:spMk id="3" creationId="{9083D766-AA95-465B-B133-46DB9F8A5E09}"/>
          </ac:spMkLst>
        </pc:spChg>
        <pc:spChg chg="add del mod">
          <ac:chgData name="Bessem Ameur" userId="c14ca0f90b6c398d" providerId="LiveId" clId="{B36C50AF-DD02-4AED-9CC3-561B5D9E2607}" dt="2022-01-27T01:03:06.224" v="2527" actId="1032"/>
          <ac:spMkLst>
            <pc:docMk/>
            <pc:sldMk cId="3055693431" sldId="295"/>
            <ac:spMk id="6" creationId="{9E3E7503-4053-455C-B1C4-1A5C4625E026}"/>
          </ac:spMkLst>
        </pc:spChg>
        <pc:spChg chg="add del mod">
          <ac:chgData name="Bessem Ameur" userId="c14ca0f90b6c398d" providerId="LiveId" clId="{B36C50AF-DD02-4AED-9CC3-561B5D9E2607}" dt="2022-01-30T16:30:39.858" v="6123"/>
          <ac:spMkLst>
            <pc:docMk/>
            <pc:sldMk cId="3055693431" sldId="295"/>
            <ac:spMk id="8" creationId="{B20B04AC-6207-4E41-A36F-6C98545E1B49}"/>
          </ac:spMkLst>
        </pc:spChg>
        <pc:graphicFrameChg chg="add del mod modGraphic">
          <ac:chgData name="Bessem Ameur" userId="c14ca0f90b6c398d" providerId="LiveId" clId="{B36C50AF-DD02-4AED-9CC3-561B5D9E2607}" dt="2022-01-27T01:01:39.164" v="2526" actId="478"/>
          <ac:graphicFrameMkLst>
            <pc:docMk/>
            <pc:sldMk cId="3055693431" sldId="295"/>
            <ac:graphicFrameMk id="4" creationId="{0DC59F8A-DD17-4A3C-8EDA-92AFD0921813}"/>
          </ac:graphicFrameMkLst>
        </pc:graphicFrameChg>
        <pc:graphicFrameChg chg="add mod modGraphic">
          <ac:chgData name="Bessem Ameur" userId="c14ca0f90b6c398d" providerId="LiveId" clId="{B36C50AF-DD02-4AED-9CC3-561B5D9E2607}" dt="2022-01-30T22:34:03.350" v="7837" actId="20577"/>
          <ac:graphicFrameMkLst>
            <pc:docMk/>
            <pc:sldMk cId="3055693431" sldId="295"/>
            <ac:graphicFrameMk id="7" creationId="{26258B4E-C2BC-412E-8A56-58BFCD44DB6D}"/>
          </ac:graphicFrameMkLst>
        </pc:graphicFrameChg>
      </pc:sldChg>
      <pc:sldChg chg="addSp delSp modSp new mod">
        <pc:chgData name="Bessem Ameur" userId="c14ca0f90b6c398d" providerId="LiveId" clId="{B36C50AF-DD02-4AED-9CC3-561B5D9E2607}" dt="2022-01-30T16:00:40.036" v="6086"/>
        <pc:sldMkLst>
          <pc:docMk/>
          <pc:sldMk cId="2548800897" sldId="296"/>
        </pc:sldMkLst>
        <pc:spChg chg="mod">
          <ac:chgData name="Bessem Ameur" userId="c14ca0f90b6c398d" providerId="LiveId" clId="{B36C50AF-DD02-4AED-9CC3-561B5D9E2607}" dt="2022-01-30T03:39:31.933" v="5386" actId="20577"/>
          <ac:spMkLst>
            <pc:docMk/>
            <pc:sldMk cId="2548800897" sldId="296"/>
            <ac:spMk id="2" creationId="{8F6D45B9-8507-42C9-B246-AB03D27A3F00}"/>
          </ac:spMkLst>
        </pc:spChg>
        <pc:spChg chg="del">
          <ac:chgData name="Bessem Ameur" userId="c14ca0f90b6c398d" providerId="LiveId" clId="{B36C50AF-DD02-4AED-9CC3-561B5D9E2607}" dt="2022-01-30T03:39:06.828" v="5373"/>
          <ac:spMkLst>
            <pc:docMk/>
            <pc:sldMk cId="2548800897" sldId="296"/>
            <ac:spMk id="3" creationId="{C1BCAA03-FD12-49B2-B613-EC54EEE385EE}"/>
          </ac:spMkLst>
        </pc:spChg>
        <pc:spChg chg="add mod">
          <ac:chgData name="Bessem Ameur" userId="c14ca0f90b6c398d" providerId="LiveId" clId="{B36C50AF-DD02-4AED-9CC3-561B5D9E2607}" dt="2022-01-30T15:59:47.635" v="6081" actId="478"/>
          <ac:spMkLst>
            <pc:docMk/>
            <pc:sldMk cId="2548800897" sldId="296"/>
            <ac:spMk id="4" creationId="{4CFCCC19-A01B-44D9-B72B-427032F59A28}"/>
          </ac:spMkLst>
        </pc:spChg>
        <pc:picChg chg="add del mod">
          <ac:chgData name="Bessem Ameur" userId="c14ca0f90b6c398d" providerId="LiveId" clId="{B36C50AF-DD02-4AED-9CC3-561B5D9E2607}" dt="2022-01-30T15:59:47.635" v="6081" actId="478"/>
          <ac:picMkLst>
            <pc:docMk/>
            <pc:sldMk cId="2548800897" sldId="296"/>
            <ac:picMk id="6146" creationId="{0D27F035-67EA-4DCF-9C8B-01DB05D3B9C1}"/>
          </ac:picMkLst>
        </pc:picChg>
        <pc:picChg chg="add mod">
          <ac:chgData name="Bessem Ameur" userId="c14ca0f90b6c398d" providerId="LiveId" clId="{B36C50AF-DD02-4AED-9CC3-561B5D9E2607}" dt="2022-01-30T15:59:58.786" v="6084" actId="14100"/>
          <ac:picMkLst>
            <pc:docMk/>
            <pc:sldMk cId="2548800897" sldId="296"/>
            <ac:picMk id="6148" creationId="{F3EA7505-2A63-489C-8C9C-4F1BEA77FEDD}"/>
          </ac:picMkLst>
        </pc:picChg>
        <pc:picChg chg="add">
          <ac:chgData name="Bessem Ameur" userId="c14ca0f90b6c398d" providerId="LiveId" clId="{B36C50AF-DD02-4AED-9CC3-561B5D9E2607}" dt="2022-01-30T16:00:40.036" v="6086"/>
          <ac:picMkLst>
            <pc:docMk/>
            <pc:sldMk cId="2548800897" sldId="296"/>
            <ac:picMk id="6150" creationId="{5022E091-F26C-46A0-862B-E8F7F0D63350}"/>
          </ac:picMkLst>
        </pc:picChg>
      </pc:sldChg>
      <pc:sldChg chg="addSp delSp modSp new mod">
        <pc:chgData name="Bessem Ameur" userId="c14ca0f90b6c398d" providerId="LiveId" clId="{B36C50AF-DD02-4AED-9CC3-561B5D9E2607}" dt="2022-01-29T21:26:47.137" v="4365" actId="255"/>
        <pc:sldMkLst>
          <pc:docMk/>
          <pc:sldMk cId="3826667594" sldId="297"/>
        </pc:sldMkLst>
        <pc:spChg chg="mod">
          <ac:chgData name="Bessem Ameur" userId="c14ca0f90b6c398d" providerId="LiveId" clId="{B36C50AF-DD02-4AED-9CC3-561B5D9E2607}" dt="2022-01-29T19:29:07.192" v="3611" actId="20577"/>
          <ac:spMkLst>
            <pc:docMk/>
            <pc:sldMk cId="3826667594" sldId="297"/>
            <ac:spMk id="2" creationId="{E7566ECE-BA28-4D2E-94FD-3B489FF13B23}"/>
          </ac:spMkLst>
        </pc:spChg>
        <pc:spChg chg="mod">
          <ac:chgData name="Bessem Ameur" userId="c14ca0f90b6c398d" providerId="LiveId" clId="{B36C50AF-DD02-4AED-9CC3-561B5D9E2607}" dt="2022-01-29T21:26:47.137" v="4365" actId="255"/>
          <ac:spMkLst>
            <pc:docMk/>
            <pc:sldMk cId="3826667594" sldId="297"/>
            <ac:spMk id="3" creationId="{305F1072-0F8B-477E-B9BE-8286851C519F}"/>
          </ac:spMkLst>
        </pc:spChg>
        <pc:picChg chg="add del mod">
          <ac:chgData name="Bessem Ameur" userId="c14ca0f90b6c398d" providerId="LiveId" clId="{B36C50AF-DD02-4AED-9CC3-561B5D9E2607}" dt="2022-01-29T21:25:37.014" v="4353" actId="21"/>
          <ac:picMkLst>
            <pc:docMk/>
            <pc:sldMk cId="3826667594" sldId="297"/>
            <ac:picMk id="4" creationId="{9022F965-0CEB-47A4-8EFF-3F71E6EF3719}"/>
          </ac:picMkLst>
        </pc:picChg>
        <pc:picChg chg="add mod">
          <ac:chgData name="Bessem Ameur" userId="c14ca0f90b6c398d" providerId="LiveId" clId="{B36C50AF-DD02-4AED-9CC3-561B5D9E2607}" dt="2022-01-29T21:26:16.968" v="4362" actId="14100"/>
          <ac:picMkLst>
            <pc:docMk/>
            <pc:sldMk cId="3826667594" sldId="297"/>
            <ac:picMk id="5122" creationId="{2F83BC4A-A2DD-413E-9B83-88403D6D5D43}"/>
          </ac:picMkLst>
        </pc:picChg>
      </pc:sldChg>
      <pc:sldChg chg="addSp modSp new">
        <pc:chgData name="Bessem Ameur" userId="c14ca0f90b6c398d" providerId="LiveId" clId="{B36C50AF-DD02-4AED-9CC3-561B5D9E2607}" dt="2022-01-30T16:01:41.132" v="6091" actId="14100"/>
        <pc:sldMkLst>
          <pc:docMk/>
          <pc:sldMk cId="977944642" sldId="298"/>
        </pc:sldMkLst>
        <pc:picChg chg="add mod">
          <ac:chgData name="Bessem Ameur" userId="c14ca0f90b6c398d" providerId="LiveId" clId="{B36C50AF-DD02-4AED-9CC3-561B5D9E2607}" dt="2022-01-30T16:01:41.132" v="6091" actId="14100"/>
          <ac:picMkLst>
            <pc:docMk/>
            <pc:sldMk cId="977944642" sldId="298"/>
            <ac:picMk id="9218" creationId="{C897FF1A-E587-44FC-BED3-1E7CF7596C68}"/>
          </ac:picMkLst>
        </pc:picChg>
      </pc:sldChg>
      <pc:sldChg chg="modSp new del mod">
        <pc:chgData name="Bessem Ameur" userId="c14ca0f90b6c398d" providerId="LiveId" clId="{B36C50AF-DD02-4AED-9CC3-561B5D9E2607}" dt="2022-01-30T20:00:56.563" v="7716" actId="47"/>
        <pc:sldMkLst>
          <pc:docMk/>
          <pc:sldMk cId="687868277" sldId="299"/>
        </pc:sldMkLst>
        <pc:spChg chg="mod">
          <ac:chgData name="Bessem Ameur" userId="c14ca0f90b6c398d" providerId="LiveId" clId="{B36C50AF-DD02-4AED-9CC3-561B5D9E2607}" dt="2022-01-30T16:30:19.158" v="6118" actId="113"/>
          <ac:spMkLst>
            <pc:docMk/>
            <pc:sldMk cId="687868277" sldId="299"/>
            <ac:spMk id="2" creationId="{0CB5728D-1112-4547-9691-9DB66D670379}"/>
          </ac:spMkLst>
        </pc:spChg>
        <pc:spChg chg="mod">
          <ac:chgData name="Bessem Ameur" userId="c14ca0f90b6c398d" providerId="LiveId" clId="{B36C50AF-DD02-4AED-9CC3-561B5D9E2607}" dt="2022-01-30T17:59:33.859" v="7371" actId="207"/>
          <ac:spMkLst>
            <pc:docMk/>
            <pc:sldMk cId="687868277" sldId="299"/>
            <ac:spMk id="3" creationId="{AB9B5ED0-E320-4B5F-8833-E3303847DB51}"/>
          </ac:spMkLst>
        </pc:spChg>
      </pc:sldChg>
      <pc:sldChg chg="addSp delSp modSp new mod">
        <pc:chgData name="Bessem Ameur" userId="c14ca0f90b6c398d" providerId="LiveId" clId="{B36C50AF-DD02-4AED-9CC3-561B5D9E2607}" dt="2022-01-31T14:35:36.395" v="8243" actId="20577"/>
        <pc:sldMkLst>
          <pc:docMk/>
          <pc:sldMk cId="883951883" sldId="300"/>
        </pc:sldMkLst>
        <pc:spChg chg="mod">
          <ac:chgData name="Bessem Ameur" userId="c14ca0f90b6c398d" providerId="LiveId" clId="{B36C50AF-DD02-4AED-9CC3-561B5D9E2607}" dt="2022-01-31T14:04:13.645" v="8090" actId="20577"/>
          <ac:spMkLst>
            <pc:docMk/>
            <pc:sldMk cId="883951883" sldId="300"/>
            <ac:spMk id="2" creationId="{2C3BC538-C0E0-4D6D-BB69-43F1A641D73A}"/>
          </ac:spMkLst>
        </pc:spChg>
        <pc:spChg chg="del mod">
          <ac:chgData name="Bessem Ameur" userId="c14ca0f90b6c398d" providerId="LiveId" clId="{B36C50AF-DD02-4AED-9CC3-561B5D9E2607}" dt="2022-01-30T16:37:58.089" v="6274" actId="3680"/>
          <ac:spMkLst>
            <pc:docMk/>
            <pc:sldMk cId="883951883" sldId="300"/>
            <ac:spMk id="3" creationId="{85680CEB-B8C2-4E6A-9D22-34FEB74312DF}"/>
          </ac:spMkLst>
        </pc:spChg>
        <pc:spChg chg="add del mod">
          <ac:chgData name="Bessem Ameur" userId="c14ca0f90b6c398d" providerId="LiveId" clId="{B36C50AF-DD02-4AED-9CC3-561B5D9E2607}" dt="2022-01-30T16:38:23.220" v="6276" actId="3680"/>
          <ac:spMkLst>
            <pc:docMk/>
            <pc:sldMk cId="883951883" sldId="300"/>
            <ac:spMk id="6" creationId="{EBBDA3A9-209E-4C1D-98F1-6499F8A3E87C}"/>
          </ac:spMkLst>
        </pc:spChg>
        <pc:graphicFrameChg chg="add del mod ord modGraphic">
          <ac:chgData name="Bessem Ameur" userId="c14ca0f90b6c398d" providerId="LiveId" clId="{B36C50AF-DD02-4AED-9CC3-561B5D9E2607}" dt="2022-01-30T16:38:04.929" v="6275" actId="478"/>
          <ac:graphicFrameMkLst>
            <pc:docMk/>
            <pc:sldMk cId="883951883" sldId="300"/>
            <ac:graphicFrameMk id="4" creationId="{D2028611-3344-47E5-BC93-594E0550D0E6}"/>
          </ac:graphicFrameMkLst>
        </pc:graphicFrameChg>
        <pc:graphicFrameChg chg="add mod ord modGraphic">
          <ac:chgData name="Bessem Ameur" userId="c14ca0f90b6c398d" providerId="LiveId" clId="{B36C50AF-DD02-4AED-9CC3-561B5D9E2607}" dt="2022-01-31T14:35:36.395" v="8243" actId="20577"/>
          <ac:graphicFrameMkLst>
            <pc:docMk/>
            <pc:sldMk cId="883951883" sldId="300"/>
            <ac:graphicFrameMk id="7" creationId="{80946ED2-6E7E-4A78-8BB2-EEED708E654F}"/>
          </ac:graphicFrameMkLst>
        </pc:graphicFrameChg>
      </pc:sldChg>
      <pc:sldChg chg="modSp new mod">
        <pc:chgData name="Bessem Ameur" userId="c14ca0f90b6c398d" providerId="LiveId" clId="{B36C50AF-DD02-4AED-9CC3-561B5D9E2607}" dt="2022-01-31T14:37:44.999" v="8250" actId="20577"/>
        <pc:sldMkLst>
          <pc:docMk/>
          <pc:sldMk cId="1594260922" sldId="301"/>
        </pc:sldMkLst>
        <pc:spChg chg="mod">
          <ac:chgData name="Bessem Ameur" userId="c14ca0f90b6c398d" providerId="LiveId" clId="{B36C50AF-DD02-4AED-9CC3-561B5D9E2607}" dt="2022-01-30T22:54:27.112" v="7905" actId="20577"/>
          <ac:spMkLst>
            <pc:docMk/>
            <pc:sldMk cId="1594260922" sldId="301"/>
            <ac:spMk id="2" creationId="{19A11FBA-349D-480C-BB22-E46509A93B80}"/>
          </ac:spMkLst>
        </pc:spChg>
        <pc:spChg chg="mod">
          <ac:chgData name="Bessem Ameur" userId="c14ca0f90b6c398d" providerId="LiveId" clId="{B36C50AF-DD02-4AED-9CC3-561B5D9E2607}" dt="2022-01-31T14:37:44.999" v="8250" actId="20577"/>
          <ac:spMkLst>
            <pc:docMk/>
            <pc:sldMk cId="1594260922" sldId="301"/>
            <ac:spMk id="3" creationId="{995B6F0E-DEF2-432B-9E3C-C072A3DAFA7D}"/>
          </ac:spMkLst>
        </pc:spChg>
      </pc:sldChg>
      <pc:sldChg chg="addSp delSp modSp new mod">
        <pc:chgData name="Bessem Ameur" userId="c14ca0f90b6c398d" providerId="LiveId" clId="{B36C50AF-DD02-4AED-9CC3-561B5D9E2607}" dt="2022-01-31T14:35:51.335" v="8245" actId="20577"/>
        <pc:sldMkLst>
          <pc:docMk/>
          <pc:sldMk cId="1940979895" sldId="302"/>
        </pc:sldMkLst>
        <pc:spChg chg="mod">
          <ac:chgData name="Bessem Ameur" userId="c14ca0f90b6c398d" providerId="LiveId" clId="{B36C50AF-DD02-4AED-9CC3-561B5D9E2607}" dt="2022-01-31T14:32:13.130" v="8208"/>
          <ac:spMkLst>
            <pc:docMk/>
            <pc:sldMk cId="1940979895" sldId="302"/>
            <ac:spMk id="2" creationId="{75388E4D-6CA0-43AE-9ACC-8EA0BE929521}"/>
          </ac:spMkLst>
        </pc:spChg>
        <pc:spChg chg="del">
          <ac:chgData name="Bessem Ameur" userId="c14ca0f90b6c398d" providerId="LiveId" clId="{B36C50AF-DD02-4AED-9CC3-561B5D9E2607}" dt="2022-01-31T14:32:25.942" v="8209" actId="3680"/>
          <ac:spMkLst>
            <pc:docMk/>
            <pc:sldMk cId="1940979895" sldId="302"/>
            <ac:spMk id="3" creationId="{AD0CDA2B-4632-49CA-BB8A-BBC971DFB6D2}"/>
          </ac:spMkLst>
        </pc:spChg>
        <pc:graphicFrameChg chg="add mod ord modGraphic">
          <ac:chgData name="Bessem Ameur" userId="c14ca0f90b6c398d" providerId="LiveId" clId="{B36C50AF-DD02-4AED-9CC3-561B5D9E2607}" dt="2022-01-31T14:35:51.335" v="8245" actId="20577"/>
          <ac:graphicFrameMkLst>
            <pc:docMk/>
            <pc:sldMk cId="1940979895" sldId="302"/>
            <ac:graphicFrameMk id="4" creationId="{DF3354FF-6652-4830-B13F-A04A2BD44BC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F83A6-2EE2-4E89-9D97-EEB24C292F26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E17EBC2F-8AD7-47C8-A7C9-7433B9B958EF}">
      <dgm:prSet phldrT="[Text]" custT="1"/>
      <dgm:spPr/>
      <dgm:t>
        <a:bodyPr/>
        <a:lstStyle/>
        <a:p>
          <a:r>
            <a:rPr lang="en-US" sz="1600" b="1" dirty="0"/>
            <a:t>Feedback typology</a:t>
          </a:r>
          <a:endParaRPr lang="en-CA" sz="1600" b="1" dirty="0"/>
        </a:p>
      </dgm:t>
    </dgm:pt>
    <dgm:pt modelId="{87591859-E099-4193-A687-BD86A43C1028}" type="parTrans" cxnId="{E7D0268D-FD0D-4DF1-A920-1FCB8C43F84C}">
      <dgm:prSet/>
      <dgm:spPr/>
      <dgm:t>
        <a:bodyPr/>
        <a:lstStyle/>
        <a:p>
          <a:endParaRPr lang="en-CA"/>
        </a:p>
      </dgm:t>
    </dgm:pt>
    <dgm:pt modelId="{D5A5AFF7-BA66-464C-8BEB-2FB1B670734E}" type="sibTrans" cxnId="{E7D0268D-FD0D-4DF1-A920-1FCB8C43F84C}">
      <dgm:prSet/>
      <dgm:spPr/>
      <dgm:t>
        <a:bodyPr/>
        <a:lstStyle/>
        <a:p>
          <a:endParaRPr lang="en-CA"/>
        </a:p>
      </dgm:t>
    </dgm:pt>
    <dgm:pt modelId="{E088761B-E761-40D6-A31E-4A7B5AFB0043}">
      <dgm:prSet phldrT="[Text]" custT="1"/>
      <dgm:spPr/>
      <dgm:t>
        <a:bodyPr/>
        <a:lstStyle/>
        <a:p>
          <a:r>
            <a:rPr lang="en-US" sz="1200" b="1" dirty="0"/>
            <a:t>formative</a:t>
          </a:r>
        </a:p>
        <a:p>
          <a:r>
            <a:rPr lang="en-CA" sz="1200" dirty="0"/>
            <a:t>Revising and editing can improve the quality of writing (</a:t>
          </a:r>
          <a:r>
            <a:rPr lang="en-CA" sz="1200" dirty="0" err="1"/>
            <a:t>Mellati</a:t>
          </a:r>
          <a:r>
            <a:rPr lang="en-CA" sz="1200" dirty="0"/>
            <a:t> &amp; </a:t>
          </a:r>
          <a:r>
            <a:rPr lang="en-CA" sz="1200" dirty="0" err="1"/>
            <a:t>Khademi</a:t>
          </a:r>
          <a:r>
            <a:rPr lang="en-CA" sz="1200" dirty="0"/>
            <a:t>, 2018)</a:t>
          </a:r>
        </a:p>
      </dgm:t>
    </dgm:pt>
    <dgm:pt modelId="{D7D2FEBD-505C-43C6-A464-8C4AA75680E6}" type="parTrans" cxnId="{E6102E05-8B8A-409E-888B-2B4BC9D34C08}">
      <dgm:prSet/>
      <dgm:spPr/>
      <dgm:t>
        <a:bodyPr/>
        <a:lstStyle/>
        <a:p>
          <a:endParaRPr lang="en-CA"/>
        </a:p>
      </dgm:t>
    </dgm:pt>
    <dgm:pt modelId="{E44EDD97-D30D-4395-B531-69E6227FD320}" type="sibTrans" cxnId="{E6102E05-8B8A-409E-888B-2B4BC9D34C08}">
      <dgm:prSet/>
      <dgm:spPr/>
      <dgm:t>
        <a:bodyPr/>
        <a:lstStyle/>
        <a:p>
          <a:endParaRPr lang="en-CA"/>
        </a:p>
      </dgm:t>
    </dgm:pt>
    <dgm:pt modelId="{41090D6E-69A2-4178-96F0-DC28078CDA54}">
      <dgm:prSet phldrT="[Text]" custT="1"/>
      <dgm:spPr/>
      <dgm:t>
        <a:bodyPr/>
        <a:lstStyle/>
        <a:p>
          <a:r>
            <a:rPr lang="en-US" sz="1200" b="1" dirty="0"/>
            <a:t>indirect</a:t>
          </a:r>
        </a:p>
        <a:p>
          <a:r>
            <a:rPr lang="en-US" sz="1200" dirty="0"/>
            <a:t>leads to improvement in accuracy and learning ability (</a:t>
          </a:r>
          <a:r>
            <a:rPr lang="en-CA" sz="1200" dirty="0"/>
            <a:t>Ferris &amp; Roberts, 2001)</a:t>
          </a:r>
        </a:p>
      </dgm:t>
    </dgm:pt>
    <dgm:pt modelId="{4CA73DB0-7C25-4D9C-9D93-8CF271EB662B}" type="parTrans" cxnId="{40A26EFB-EEF9-467A-A89E-2F4FBD729605}">
      <dgm:prSet/>
      <dgm:spPr/>
      <dgm:t>
        <a:bodyPr/>
        <a:lstStyle/>
        <a:p>
          <a:endParaRPr lang="en-CA"/>
        </a:p>
      </dgm:t>
    </dgm:pt>
    <dgm:pt modelId="{139795E2-16A2-46C3-82D8-0D94B3AAB383}" type="sibTrans" cxnId="{40A26EFB-EEF9-467A-A89E-2F4FBD729605}">
      <dgm:prSet/>
      <dgm:spPr/>
      <dgm:t>
        <a:bodyPr/>
        <a:lstStyle/>
        <a:p>
          <a:endParaRPr lang="en-CA"/>
        </a:p>
      </dgm:t>
    </dgm:pt>
    <dgm:pt modelId="{81137EE7-D79F-491C-B0F5-6AF293EAFFEF}">
      <dgm:prSet phldrT="[Text]" custT="1"/>
      <dgm:spPr/>
      <dgm:t>
        <a:bodyPr/>
        <a:lstStyle/>
        <a:p>
          <a:r>
            <a:rPr lang="en-US" sz="1200" b="1" dirty="0"/>
            <a:t>Direct:</a:t>
          </a:r>
        </a:p>
        <a:p>
          <a:r>
            <a:rPr lang="en-US" sz="1200" b="1" dirty="0"/>
            <a:t>metalinguistic</a:t>
          </a:r>
        </a:p>
        <a:p>
          <a:r>
            <a:rPr lang="en-US" sz="1200" b="0" dirty="0"/>
            <a:t>draws the learners’ attention to the error and explains it (Jeon &amp; Kaya, 2006)</a:t>
          </a:r>
          <a:endParaRPr lang="en-CA" sz="1200" b="0" dirty="0"/>
        </a:p>
      </dgm:t>
    </dgm:pt>
    <dgm:pt modelId="{BF8E37A2-4602-4D45-B411-056F2A8B0CD7}" type="parTrans" cxnId="{02C4CFF5-3876-4D55-BB4E-DCD43B07F600}">
      <dgm:prSet/>
      <dgm:spPr/>
      <dgm:t>
        <a:bodyPr/>
        <a:lstStyle/>
        <a:p>
          <a:endParaRPr lang="en-CA"/>
        </a:p>
      </dgm:t>
    </dgm:pt>
    <dgm:pt modelId="{8E9207F2-18AD-4C43-AA99-0FBA9292AC3A}" type="sibTrans" cxnId="{02C4CFF5-3876-4D55-BB4E-DCD43B07F600}">
      <dgm:prSet/>
      <dgm:spPr/>
      <dgm:t>
        <a:bodyPr/>
        <a:lstStyle/>
        <a:p>
          <a:endParaRPr lang="en-CA"/>
        </a:p>
      </dgm:t>
    </dgm:pt>
    <dgm:pt modelId="{4E141F7A-1A72-402A-BC66-06BED26CC5FA}">
      <dgm:prSet phldrT="[Text]" custT="1"/>
      <dgm:spPr/>
      <dgm:t>
        <a:bodyPr/>
        <a:lstStyle/>
        <a:p>
          <a:r>
            <a:rPr lang="en-US" sz="1200" b="1" dirty="0"/>
            <a:t>immediate</a:t>
          </a:r>
        </a:p>
        <a:p>
          <a:r>
            <a:rPr lang="en-US" sz="1200" dirty="0"/>
            <a:t>Constructive &amp; can Increase writing production (</a:t>
          </a:r>
          <a:r>
            <a:rPr lang="en-CA" sz="1200" dirty="0"/>
            <a:t>Gibbs &amp; Simpson, 2015)</a:t>
          </a:r>
        </a:p>
      </dgm:t>
    </dgm:pt>
    <dgm:pt modelId="{21CF95BE-70F0-479C-92F0-2E43A9A04A88}" type="parTrans" cxnId="{F782E12B-81E4-4892-9035-6A4AE7FD588E}">
      <dgm:prSet/>
      <dgm:spPr/>
      <dgm:t>
        <a:bodyPr/>
        <a:lstStyle/>
        <a:p>
          <a:endParaRPr lang="en-CA"/>
        </a:p>
      </dgm:t>
    </dgm:pt>
    <dgm:pt modelId="{70E1254D-D131-411B-B9AA-78362812353E}" type="sibTrans" cxnId="{F782E12B-81E4-4892-9035-6A4AE7FD588E}">
      <dgm:prSet/>
      <dgm:spPr/>
      <dgm:t>
        <a:bodyPr/>
        <a:lstStyle/>
        <a:p>
          <a:endParaRPr lang="en-CA"/>
        </a:p>
      </dgm:t>
    </dgm:pt>
    <dgm:pt modelId="{5ED7426B-E0F8-4090-9C08-83CA2002ADB5}">
      <dgm:prSet phldrT="[Text]" custT="1"/>
      <dgm:spPr/>
      <dgm:t>
        <a:bodyPr/>
        <a:lstStyle/>
        <a:p>
          <a:r>
            <a:rPr lang="en-US" sz="1200" b="1" dirty="0"/>
            <a:t>focused</a:t>
          </a:r>
        </a:p>
        <a:p>
          <a:r>
            <a:rPr lang="en-US" sz="1200" dirty="0"/>
            <a:t>targets single error types chosen for learning goals,) (</a:t>
          </a:r>
          <a:r>
            <a:rPr lang="en-US" sz="1200" dirty="0" err="1"/>
            <a:t>Ranalli</a:t>
          </a:r>
          <a:r>
            <a:rPr lang="en-US" sz="1200" dirty="0"/>
            <a:t>, 2018)</a:t>
          </a:r>
          <a:endParaRPr lang="en-CA" sz="1200" dirty="0"/>
        </a:p>
      </dgm:t>
    </dgm:pt>
    <dgm:pt modelId="{51B48F5B-9128-4C0E-86C3-F50EE45D1F06}" type="parTrans" cxnId="{FF34C1FA-94FC-49A1-92AC-098ED7A8BA74}">
      <dgm:prSet/>
      <dgm:spPr/>
      <dgm:t>
        <a:bodyPr/>
        <a:lstStyle/>
        <a:p>
          <a:endParaRPr lang="en-CA"/>
        </a:p>
      </dgm:t>
    </dgm:pt>
    <dgm:pt modelId="{69874E98-24D2-4A30-8872-64B7C40D736F}" type="sibTrans" cxnId="{FF34C1FA-94FC-49A1-92AC-098ED7A8BA74}">
      <dgm:prSet/>
      <dgm:spPr/>
      <dgm:t>
        <a:bodyPr/>
        <a:lstStyle/>
        <a:p>
          <a:endParaRPr lang="en-CA"/>
        </a:p>
      </dgm:t>
    </dgm:pt>
    <dgm:pt modelId="{5C8AFA32-0172-4ECF-A6A2-25A886DED62E}">
      <dgm:prSet phldrT="[Text]" custT="1"/>
      <dgm:spPr/>
      <dgm:t>
        <a:bodyPr/>
        <a:lstStyle/>
        <a:p>
          <a:r>
            <a:rPr lang="en-US" sz="1200" b="1" dirty="0"/>
            <a:t>Dialogic</a:t>
          </a:r>
        </a:p>
        <a:p>
          <a:r>
            <a:rPr lang="en-CA" sz="1200" dirty="0"/>
            <a:t>help learners get further explanations negotiate meaning with teachers and peers (</a:t>
          </a:r>
          <a:r>
            <a:rPr lang="en-CA" sz="1200" dirty="0" err="1"/>
            <a:t>Merhabi-Yazdi</a:t>
          </a:r>
          <a:r>
            <a:rPr lang="en-CA" sz="1200" dirty="0"/>
            <a:t>, 2018; Woodworth &amp; </a:t>
          </a:r>
          <a:r>
            <a:rPr lang="en-CA" sz="1200" dirty="0" err="1"/>
            <a:t>Barkaoui</a:t>
          </a:r>
          <a:r>
            <a:rPr lang="en-CA" sz="1200" dirty="0"/>
            <a:t>, 2020)</a:t>
          </a:r>
        </a:p>
      </dgm:t>
    </dgm:pt>
    <dgm:pt modelId="{3B0F4581-DDBA-4CB3-88F0-3C75F414E1EC}" type="parTrans" cxnId="{BDC4014C-125A-4C3C-BBE2-AB7CBA105101}">
      <dgm:prSet/>
      <dgm:spPr/>
      <dgm:t>
        <a:bodyPr/>
        <a:lstStyle/>
        <a:p>
          <a:endParaRPr lang="en-CA"/>
        </a:p>
      </dgm:t>
    </dgm:pt>
    <dgm:pt modelId="{37B52D68-F259-43E0-AE32-D71ED5E5A678}" type="sibTrans" cxnId="{BDC4014C-125A-4C3C-BBE2-AB7CBA105101}">
      <dgm:prSet/>
      <dgm:spPr/>
      <dgm:t>
        <a:bodyPr/>
        <a:lstStyle/>
        <a:p>
          <a:endParaRPr lang="en-CA"/>
        </a:p>
      </dgm:t>
    </dgm:pt>
    <dgm:pt modelId="{B281FED4-C7A5-4C9D-9DA5-8AC7B1D39DD9}" type="pres">
      <dgm:prSet presAssocID="{EAEF83A6-2EE2-4E89-9D97-EEB24C292F2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10DCA29-C25D-474B-8CAD-102B29DBC97F}" type="pres">
      <dgm:prSet presAssocID="{E17EBC2F-8AD7-47C8-A7C9-7433B9B958EF}" presName="Parent" presStyleLbl="node0" presStyleIdx="0" presStyleCnt="1" custScaleX="87229" custScaleY="94210">
        <dgm:presLayoutVars>
          <dgm:chMax val="6"/>
          <dgm:chPref val="6"/>
        </dgm:presLayoutVars>
      </dgm:prSet>
      <dgm:spPr/>
    </dgm:pt>
    <dgm:pt modelId="{48D31DFB-9912-4255-B1A7-36034ACF0475}" type="pres">
      <dgm:prSet presAssocID="{E088761B-E761-40D6-A31E-4A7B5AFB0043}" presName="Accent1" presStyleCnt="0"/>
      <dgm:spPr/>
    </dgm:pt>
    <dgm:pt modelId="{3B4407A3-1BCA-43E3-8391-F528E849BD20}" type="pres">
      <dgm:prSet presAssocID="{E088761B-E761-40D6-A31E-4A7B5AFB0043}" presName="Accent" presStyleLbl="bgShp" presStyleIdx="0" presStyleCnt="6"/>
      <dgm:spPr/>
    </dgm:pt>
    <dgm:pt modelId="{0D5DF692-5775-48F1-B5EA-2E1641005D0E}" type="pres">
      <dgm:prSet presAssocID="{E088761B-E761-40D6-A31E-4A7B5AFB0043}" presName="Child1" presStyleLbl="node1" presStyleIdx="0" presStyleCnt="6" custScaleX="113404" custScaleY="111632">
        <dgm:presLayoutVars>
          <dgm:chMax val="0"/>
          <dgm:chPref val="0"/>
          <dgm:bulletEnabled val="1"/>
        </dgm:presLayoutVars>
      </dgm:prSet>
      <dgm:spPr/>
    </dgm:pt>
    <dgm:pt modelId="{ED3AD261-DC01-4D63-B4E9-4CE879F0381A}" type="pres">
      <dgm:prSet presAssocID="{41090D6E-69A2-4178-96F0-DC28078CDA54}" presName="Accent2" presStyleCnt="0"/>
      <dgm:spPr/>
    </dgm:pt>
    <dgm:pt modelId="{E5BB13B1-ADD9-465B-A91A-B6BC7E42815D}" type="pres">
      <dgm:prSet presAssocID="{41090D6E-69A2-4178-96F0-DC28078CDA54}" presName="Accent" presStyleLbl="bgShp" presStyleIdx="1" presStyleCnt="6"/>
      <dgm:spPr/>
    </dgm:pt>
    <dgm:pt modelId="{6EA67C2C-BE18-410C-9441-F924CB8D3E7F}" type="pres">
      <dgm:prSet presAssocID="{41090D6E-69A2-4178-96F0-DC28078CDA54}" presName="Child2" presStyleLbl="node1" presStyleIdx="1" presStyleCnt="6" custScaleX="134944" custScaleY="125482">
        <dgm:presLayoutVars>
          <dgm:chMax val="0"/>
          <dgm:chPref val="0"/>
          <dgm:bulletEnabled val="1"/>
        </dgm:presLayoutVars>
      </dgm:prSet>
      <dgm:spPr/>
    </dgm:pt>
    <dgm:pt modelId="{27CDC296-4457-4FB0-A71D-AFA1070B5477}" type="pres">
      <dgm:prSet presAssocID="{81137EE7-D79F-491C-B0F5-6AF293EAFFEF}" presName="Accent3" presStyleCnt="0"/>
      <dgm:spPr/>
    </dgm:pt>
    <dgm:pt modelId="{EA08D6F9-252E-4AE0-92BF-ECC5F0DB4F5E}" type="pres">
      <dgm:prSet presAssocID="{81137EE7-D79F-491C-B0F5-6AF293EAFFEF}" presName="Accent" presStyleLbl="bgShp" presStyleIdx="2" presStyleCnt="6"/>
      <dgm:spPr/>
    </dgm:pt>
    <dgm:pt modelId="{F7A72F1E-DC0B-4009-BF94-5100ED04C1AB}" type="pres">
      <dgm:prSet presAssocID="{81137EE7-D79F-491C-B0F5-6AF293EAFFEF}" presName="Child3" presStyleLbl="node1" presStyleIdx="2" presStyleCnt="6" custScaleX="116432" custScaleY="116490">
        <dgm:presLayoutVars>
          <dgm:chMax val="0"/>
          <dgm:chPref val="0"/>
          <dgm:bulletEnabled val="1"/>
        </dgm:presLayoutVars>
      </dgm:prSet>
      <dgm:spPr/>
    </dgm:pt>
    <dgm:pt modelId="{E3D1F738-DA7F-4917-908E-BD3EE77A1120}" type="pres">
      <dgm:prSet presAssocID="{4E141F7A-1A72-402A-BC66-06BED26CC5FA}" presName="Accent4" presStyleCnt="0"/>
      <dgm:spPr/>
    </dgm:pt>
    <dgm:pt modelId="{8ED02124-DF42-42FE-8037-59E3DD0003D9}" type="pres">
      <dgm:prSet presAssocID="{4E141F7A-1A72-402A-BC66-06BED26CC5FA}" presName="Accent" presStyleLbl="bgShp" presStyleIdx="3" presStyleCnt="6"/>
      <dgm:spPr/>
    </dgm:pt>
    <dgm:pt modelId="{E3416C23-97E4-4BDB-A117-F0EA55C1C0C2}" type="pres">
      <dgm:prSet presAssocID="{4E141F7A-1A72-402A-BC66-06BED26CC5FA}" presName="Child4" presStyleLbl="node1" presStyleIdx="3" presStyleCnt="6" custScaleX="127223" custScaleY="108757">
        <dgm:presLayoutVars>
          <dgm:chMax val="0"/>
          <dgm:chPref val="0"/>
          <dgm:bulletEnabled val="1"/>
        </dgm:presLayoutVars>
      </dgm:prSet>
      <dgm:spPr/>
    </dgm:pt>
    <dgm:pt modelId="{DDF29A92-F7C3-4084-A6E2-B7F4A1382D62}" type="pres">
      <dgm:prSet presAssocID="{5ED7426B-E0F8-4090-9C08-83CA2002ADB5}" presName="Accent5" presStyleCnt="0"/>
      <dgm:spPr/>
    </dgm:pt>
    <dgm:pt modelId="{50FBFD92-A09E-45A2-887A-38CD8C16E50E}" type="pres">
      <dgm:prSet presAssocID="{5ED7426B-E0F8-4090-9C08-83CA2002ADB5}" presName="Accent" presStyleLbl="bgShp" presStyleIdx="4" presStyleCnt="6"/>
      <dgm:spPr/>
    </dgm:pt>
    <dgm:pt modelId="{F316EC17-5EAA-4AC1-AC6D-087DCE9484B1}" type="pres">
      <dgm:prSet presAssocID="{5ED7426B-E0F8-4090-9C08-83CA2002ADB5}" presName="Child5" presStyleLbl="node1" presStyleIdx="4" presStyleCnt="6" custScaleX="115052" custScaleY="115175">
        <dgm:presLayoutVars>
          <dgm:chMax val="0"/>
          <dgm:chPref val="0"/>
          <dgm:bulletEnabled val="1"/>
        </dgm:presLayoutVars>
      </dgm:prSet>
      <dgm:spPr/>
    </dgm:pt>
    <dgm:pt modelId="{103E2343-DD43-43F6-A42A-C09B3C4E5BC7}" type="pres">
      <dgm:prSet presAssocID="{5C8AFA32-0172-4ECF-A6A2-25A886DED62E}" presName="Accent6" presStyleCnt="0"/>
      <dgm:spPr/>
    </dgm:pt>
    <dgm:pt modelId="{AC933582-60FA-4AAA-8842-910913B65271}" type="pres">
      <dgm:prSet presAssocID="{5C8AFA32-0172-4ECF-A6A2-25A886DED62E}" presName="Accent" presStyleLbl="bgShp" presStyleIdx="5" presStyleCnt="6"/>
      <dgm:spPr/>
    </dgm:pt>
    <dgm:pt modelId="{493C0936-CEA9-403C-90BF-A2E38AF4652A}" type="pres">
      <dgm:prSet presAssocID="{5C8AFA32-0172-4ECF-A6A2-25A886DED62E}" presName="Child6" presStyleLbl="node1" presStyleIdx="5" presStyleCnt="6" custScaleX="133551" custScaleY="130360">
        <dgm:presLayoutVars>
          <dgm:chMax val="0"/>
          <dgm:chPref val="0"/>
          <dgm:bulletEnabled val="1"/>
        </dgm:presLayoutVars>
      </dgm:prSet>
      <dgm:spPr/>
    </dgm:pt>
  </dgm:ptLst>
  <dgm:cxnLst>
    <dgm:cxn modelId="{E6102E05-8B8A-409E-888B-2B4BC9D34C08}" srcId="{E17EBC2F-8AD7-47C8-A7C9-7433B9B958EF}" destId="{E088761B-E761-40D6-A31E-4A7B5AFB0043}" srcOrd="0" destOrd="0" parTransId="{D7D2FEBD-505C-43C6-A464-8C4AA75680E6}" sibTransId="{E44EDD97-D30D-4395-B531-69E6227FD320}"/>
    <dgm:cxn modelId="{AFC97411-2541-40A3-B7F7-24E00534C334}" type="presOf" srcId="{41090D6E-69A2-4178-96F0-DC28078CDA54}" destId="{6EA67C2C-BE18-410C-9441-F924CB8D3E7F}" srcOrd="0" destOrd="0" presId="urn:microsoft.com/office/officeart/2011/layout/HexagonRadial"/>
    <dgm:cxn modelId="{DB24ED14-6142-4E40-8831-BBA1570C27C1}" type="presOf" srcId="{5C8AFA32-0172-4ECF-A6A2-25A886DED62E}" destId="{493C0936-CEA9-403C-90BF-A2E38AF4652A}" srcOrd="0" destOrd="0" presId="urn:microsoft.com/office/officeart/2011/layout/HexagonRadial"/>
    <dgm:cxn modelId="{F782E12B-81E4-4892-9035-6A4AE7FD588E}" srcId="{E17EBC2F-8AD7-47C8-A7C9-7433B9B958EF}" destId="{4E141F7A-1A72-402A-BC66-06BED26CC5FA}" srcOrd="3" destOrd="0" parTransId="{21CF95BE-70F0-479C-92F0-2E43A9A04A88}" sibTransId="{70E1254D-D131-411B-B9AA-78362812353E}"/>
    <dgm:cxn modelId="{F1933338-0265-4BDC-A5B9-EF2C9E6149D5}" type="presOf" srcId="{E17EBC2F-8AD7-47C8-A7C9-7433B9B958EF}" destId="{710DCA29-C25D-474B-8CAD-102B29DBC97F}" srcOrd="0" destOrd="0" presId="urn:microsoft.com/office/officeart/2011/layout/HexagonRadial"/>
    <dgm:cxn modelId="{BDC4014C-125A-4C3C-BBE2-AB7CBA105101}" srcId="{E17EBC2F-8AD7-47C8-A7C9-7433B9B958EF}" destId="{5C8AFA32-0172-4ECF-A6A2-25A886DED62E}" srcOrd="5" destOrd="0" parTransId="{3B0F4581-DDBA-4CB3-88F0-3C75F414E1EC}" sibTransId="{37B52D68-F259-43E0-AE32-D71ED5E5A678}"/>
    <dgm:cxn modelId="{7DB87E76-C6ED-4387-852A-AD5D66B52C1B}" type="presOf" srcId="{81137EE7-D79F-491C-B0F5-6AF293EAFFEF}" destId="{F7A72F1E-DC0B-4009-BF94-5100ED04C1AB}" srcOrd="0" destOrd="0" presId="urn:microsoft.com/office/officeart/2011/layout/HexagonRadial"/>
    <dgm:cxn modelId="{909F6C8C-CA26-4100-AE70-19218BD31AF2}" type="presOf" srcId="{E088761B-E761-40D6-A31E-4A7B5AFB0043}" destId="{0D5DF692-5775-48F1-B5EA-2E1641005D0E}" srcOrd="0" destOrd="0" presId="urn:microsoft.com/office/officeart/2011/layout/HexagonRadial"/>
    <dgm:cxn modelId="{E7D0268D-FD0D-4DF1-A920-1FCB8C43F84C}" srcId="{EAEF83A6-2EE2-4E89-9D97-EEB24C292F26}" destId="{E17EBC2F-8AD7-47C8-A7C9-7433B9B958EF}" srcOrd="0" destOrd="0" parTransId="{87591859-E099-4193-A687-BD86A43C1028}" sibTransId="{D5A5AFF7-BA66-464C-8BEB-2FB1B670734E}"/>
    <dgm:cxn modelId="{23790FA0-FB5F-48B5-9073-9CCF62801BF9}" type="presOf" srcId="{EAEF83A6-2EE2-4E89-9D97-EEB24C292F26}" destId="{B281FED4-C7A5-4C9D-9DA5-8AC7B1D39DD9}" srcOrd="0" destOrd="0" presId="urn:microsoft.com/office/officeart/2011/layout/HexagonRadial"/>
    <dgm:cxn modelId="{6CABBFBC-5F24-41D1-B896-B13B8EC9A3E4}" type="presOf" srcId="{5ED7426B-E0F8-4090-9C08-83CA2002ADB5}" destId="{F316EC17-5EAA-4AC1-AC6D-087DCE9484B1}" srcOrd="0" destOrd="0" presId="urn:microsoft.com/office/officeart/2011/layout/HexagonRadial"/>
    <dgm:cxn modelId="{72E06ECA-CA6F-437E-AF55-E993D239E075}" type="presOf" srcId="{4E141F7A-1A72-402A-BC66-06BED26CC5FA}" destId="{E3416C23-97E4-4BDB-A117-F0EA55C1C0C2}" srcOrd="0" destOrd="0" presId="urn:microsoft.com/office/officeart/2011/layout/HexagonRadial"/>
    <dgm:cxn modelId="{02C4CFF5-3876-4D55-BB4E-DCD43B07F600}" srcId="{E17EBC2F-8AD7-47C8-A7C9-7433B9B958EF}" destId="{81137EE7-D79F-491C-B0F5-6AF293EAFFEF}" srcOrd="2" destOrd="0" parTransId="{BF8E37A2-4602-4D45-B411-056F2A8B0CD7}" sibTransId="{8E9207F2-18AD-4C43-AA99-0FBA9292AC3A}"/>
    <dgm:cxn modelId="{FF34C1FA-94FC-49A1-92AC-098ED7A8BA74}" srcId="{E17EBC2F-8AD7-47C8-A7C9-7433B9B958EF}" destId="{5ED7426B-E0F8-4090-9C08-83CA2002ADB5}" srcOrd="4" destOrd="0" parTransId="{51B48F5B-9128-4C0E-86C3-F50EE45D1F06}" sibTransId="{69874E98-24D2-4A30-8872-64B7C40D736F}"/>
    <dgm:cxn modelId="{40A26EFB-EEF9-467A-A89E-2F4FBD729605}" srcId="{E17EBC2F-8AD7-47C8-A7C9-7433B9B958EF}" destId="{41090D6E-69A2-4178-96F0-DC28078CDA54}" srcOrd="1" destOrd="0" parTransId="{4CA73DB0-7C25-4D9C-9D93-8CF271EB662B}" sibTransId="{139795E2-16A2-46C3-82D8-0D94B3AAB383}"/>
    <dgm:cxn modelId="{55012185-112F-4EF9-AB12-2A83E6C10888}" type="presParOf" srcId="{B281FED4-C7A5-4C9D-9DA5-8AC7B1D39DD9}" destId="{710DCA29-C25D-474B-8CAD-102B29DBC97F}" srcOrd="0" destOrd="0" presId="urn:microsoft.com/office/officeart/2011/layout/HexagonRadial"/>
    <dgm:cxn modelId="{33AE03B4-0C9F-4A95-B8ED-9A844A05CA31}" type="presParOf" srcId="{B281FED4-C7A5-4C9D-9DA5-8AC7B1D39DD9}" destId="{48D31DFB-9912-4255-B1A7-36034ACF0475}" srcOrd="1" destOrd="0" presId="urn:microsoft.com/office/officeart/2011/layout/HexagonRadial"/>
    <dgm:cxn modelId="{05954544-D373-4A0C-A74F-00DFBFA7DBF2}" type="presParOf" srcId="{48D31DFB-9912-4255-B1A7-36034ACF0475}" destId="{3B4407A3-1BCA-43E3-8391-F528E849BD20}" srcOrd="0" destOrd="0" presId="urn:microsoft.com/office/officeart/2011/layout/HexagonRadial"/>
    <dgm:cxn modelId="{9EF42626-20A7-41F1-A382-A15FF1269D81}" type="presParOf" srcId="{B281FED4-C7A5-4C9D-9DA5-8AC7B1D39DD9}" destId="{0D5DF692-5775-48F1-B5EA-2E1641005D0E}" srcOrd="2" destOrd="0" presId="urn:microsoft.com/office/officeart/2011/layout/HexagonRadial"/>
    <dgm:cxn modelId="{C36C6D0B-F924-4E94-903C-D3AED425DB87}" type="presParOf" srcId="{B281FED4-C7A5-4C9D-9DA5-8AC7B1D39DD9}" destId="{ED3AD261-DC01-4D63-B4E9-4CE879F0381A}" srcOrd="3" destOrd="0" presId="urn:microsoft.com/office/officeart/2011/layout/HexagonRadial"/>
    <dgm:cxn modelId="{22C0BD94-FB29-43BA-9F33-60AF3771A4E1}" type="presParOf" srcId="{ED3AD261-DC01-4D63-B4E9-4CE879F0381A}" destId="{E5BB13B1-ADD9-465B-A91A-B6BC7E42815D}" srcOrd="0" destOrd="0" presId="urn:microsoft.com/office/officeart/2011/layout/HexagonRadial"/>
    <dgm:cxn modelId="{B3479774-C951-47DC-9AB0-C8D193904F81}" type="presParOf" srcId="{B281FED4-C7A5-4C9D-9DA5-8AC7B1D39DD9}" destId="{6EA67C2C-BE18-410C-9441-F924CB8D3E7F}" srcOrd="4" destOrd="0" presId="urn:microsoft.com/office/officeart/2011/layout/HexagonRadial"/>
    <dgm:cxn modelId="{87CC8CF1-0980-4F32-8C87-A0211EEC9E51}" type="presParOf" srcId="{B281FED4-C7A5-4C9D-9DA5-8AC7B1D39DD9}" destId="{27CDC296-4457-4FB0-A71D-AFA1070B5477}" srcOrd="5" destOrd="0" presId="urn:microsoft.com/office/officeart/2011/layout/HexagonRadial"/>
    <dgm:cxn modelId="{7A8257D7-1873-4996-BE02-0E7D53E35ECC}" type="presParOf" srcId="{27CDC296-4457-4FB0-A71D-AFA1070B5477}" destId="{EA08D6F9-252E-4AE0-92BF-ECC5F0DB4F5E}" srcOrd="0" destOrd="0" presId="urn:microsoft.com/office/officeart/2011/layout/HexagonRadial"/>
    <dgm:cxn modelId="{F413BC5B-8E0D-4966-B50E-9135F036E45B}" type="presParOf" srcId="{B281FED4-C7A5-4C9D-9DA5-8AC7B1D39DD9}" destId="{F7A72F1E-DC0B-4009-BF94-5100ED04C1AB}" srcOrd="6" destOrd="0" presId="urn:microsoft.com/office/officeart/2011/layout/HexagonRadial"/>
    <dgm:cxn modelId="{C05BDB46-FD0B-462B-8873-C603ACFF924C}" type="presParOf" srcId="{B281FED4-C7A5-4C9D-9DA5-8AC7B1D39DD9}" destId="{E3D1F738-DA7F-4917-908E-BD3EE77A1120}" srcOrd="7" destOrd="0" presId="urn:microsoft.com/office/officeart/2011/layout/HexagonRadial"/>
    <dgm:cxn modelId="{0B234C83-FC7A-4ABE-AB75-60307E059257}" type="presParOf" srcId="{E3D1F738-DA7F-4917-908E-BD3EE77A1120}" destId="{8ED02124-DF42-42FE-8037-59E3DD0003D9}" srcOrd="0" destOrd="0" presId="urn:microsoft.com/office/officeart/2011/layout/HexagonRadial"/>
    <dgm:cxn modelId="{FF7AF2F1-0D79-469E-A2A2-62369DC9E1CE}" type="presParOf" srcId="{B281FED4-C7A5-4C9D-9DA5-8AC7B1D39DD9}" destId="{E3416C23-97E4-4BDB-A117-F0EA55C1C0C2}" srcOrd="8" destOrd="0" presId="urn:microsoft.com/office/officeart/2011/layout/HexagonRadial"/>
    <dgm:cxn modelId="{FEB7462A-8EE4-4AAD-A08E-93BE726887BE}" type="presParOf" srcId="{B281FED4-C7A5-4C9D-9DA5-8AC7B1D39DD9}" destId="{DDF29A92-F7C3-4084-A6E2-B7F4A1382D62}" srcOrd="9" destOrd="0" presId="urn:microsoft.com/office/officeart/2011/layout/HexagonRadial"/>
    <dgm:cxn modelId="{79F03972-CA59-497B-962B-E7B6750D2B45}" type="presParOf" srcId="{DDF29A92-F7C3-4084-A6E2-B7F4A1382D62}" destId="{50FBFD92-A09E-45A2-887A-38CD8C16E50E}" srcOrd="0" destOrd="0" presId="urn:microsoft.com/office/officeart/2011/layout/HexagonRadial"/>
    <dgm:cxn modelId="{87CF38CD-DC49-4E02-90FA-92AC35CE48E6}" type="presParOf" srcId="{B281FED4-C7A5-4C9D-9DA5-8AC7B1D39DD9}" destId="{F316EC17-5EAA-4AC1-AC6D-087DCE9484B1}" srcOrd="10" destOrd="0" presId="urn:microsoft.com/office/officeart/2011/layout/HexagonRadial"/>
    <dgm:cxn modelId="{F7DB7BEF-8A40-4E5C-B836-78AFB902C1F9}" type="presParOf" srcId="{B281FED4-C7A5-4C9D-9DA5-8AC7B1D39DD9}" destId="{103E2343-DD43-43F6-A42A-C09B3C4E5BC7}" srcOrd="11" destOrd="0" presId="urn:microsoft.com/office/officeart/2011/layout/HexagonRadial"/>
    <dgm:cxn modelId="{5942C1A7-D136-4E47-BF32-709CACEC891A}" type="presParOf" srcId="{103E2343-DD43-43F6-A42A-C09B3C4E5BC7}" destId="{AC933582-60FA-4AAA-8842-910913B65271}" srcOrd="0" destOrd="0" presId="urn:microsoft.com/office/officeart/2011/layout/HexagonRadial"/>
    <dgm:cxn modelId="{C81B161D-FB85-4490-BAE9-800DD0470F4A}" type="presParOf" srcId="{B281FED4-C7A5-4C9D-9DA5-8AC7B1D39DD9}" destId="{493C0936-CEA9-403C-90BF-A2E38AF4652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0D22FB-F263-440E-837C-A568A4610EC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A3C12A2E-D59A-43E3-B013-C9DB2E05BB88}">
      <dgm:prSet phldrT="[Text]"/>
      <dgm:spPr/>
      <dgm:t>
        <a:bodyPr/>
        <a:lstStyle/>
        <a:p>
          <a:r>
            <a:rPr lang="en-US" b="0" dirty="0"/>
            <a:t>Feedback is </a:t>
          </a:r>
          <a:r>
            <a:rPr lang="en-US" b="1" dirty="0"/>
            <a:t>essential</a:t>
          </a:r>
          <a:r>
            <a:rPr lang="en-US" b="0" dirty="0"/>
            <a:t> for second language writing development</a:t>
          </a:r>
          <a:endParaRPr lang="en-CA" b="0" dirty="0"/>
        </a:p>
      </dgm:t>
    </dgm:pt>
    <dgm:pt modelId="{8AF6293D-6676-4FEF-B70A-74FDF1EA41F8}" type="parTrans" cxnId="{E9FB40A9-BB32-4C2C-84FD-ACD8B3FEE8E8}">
      <dgm:prSet/>
      <dgm:spPr/>
      <dgm:t>
        <a:bodyPr/>
        <a:lstStyle/>
        <a:p>
          <a:endParaRPr lang="en-CA"/>
        </a:p>
      </dgm:t>
    </dgm:pt>
    <dgm:pt modelId="{0B6D7574-A499-4BEA-90ED-1AA40C10F143}" type="sibTrans" cxnId="{E9FB40A9-BB32-4C2C-84FD-ACD8B3FEE8E8}">
      <dgm:prSet/>
      <dgm:spPr/>
      <dgm:t>
        <a:bodyPr/>
        <a:lstStyle/>
        <a:p>
          <a:endParaRPr lang="en-CA"/>
        </a:p>
      </dgm:t>
    </dgm:pt>
    <dgm:pt modelId="{AA18DB0D-A27A-4C00-A96F-D643C45DA3E3}">
      <dgm:prSet phldrT="[Text]"/>
      <dgm:spPr/>
      <dgm:t>
        <a:bodyPr/>
        <a:lstStyle/>
        <a:p>
          <a:r>
            <a:rPr lang="en-US" dirty="0"/>
            <a:t>second language learners </a:t>
          </a:r>
          <a:r>
            <a:rPr lang="en-US" b="1" dirty="0"/>
            <a:t>prefer</a:t>
          </a:r>
          <a:r>
            <a:rPr lang="en-US" dirty="0"/>
            <a:t> and </a:t>
          </a:r>
          <a:r>
            <a:rPr lang="en-US" b="1" dirty="0"/>
            <a:t>request</a:t>
          </a:r>
          <a:r>
            <a:rPr lang="en-US" dirty="0"/>
            <a:t> frequent and immediate corrective feedback on multiple drafts (Lee, 2017)</a:t>
          </a:r>
          <a:endParaRPr lang="en-CA" b="0" dirty="0"/>
        </a:p>
      </dgm:t>
    </dgm:pt>
    <dgm:pt modelId="{45C3852A-B06B-4940-B679-921C7EB44591}" type="parTrans" cxnId="{56EBC3E0-9F47-439A-8252-46D42820BCA2}">
      <dgm:prSet/>
      <dgm:spPr/>
      <dgm:t>
        <a:bodyPr/>
        <a:lstStyle/>
        <a:p>
          <a:endParaRPr lang="en-CA"/>
        </a:p>
      </dgm:t>
    </dgm:pt>
    <dgm:pt modelId="{2F5CDB83-6BC3-464A-8B1A-E69281A17619}" type="sibTrans" cxnId="{56EBC3E0-9F47-439A-8252-46D42820BCA2}">
      <dgm:prSet/>
      <dgm:spPr/>
      <dgm:t>
        <a:bodyPr/>
        <a:lstStyle/>
        <a:p>
          <a:endParaRPr lang="en-CA"/>
        </a:p>
      </dgm:t>
    </dgm:pt>
    <dgm:pt modelId="{3EAA9756-CD28-47B3-888D-D3CDB3B86576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b="0" i="0" u="none" strike="noStrike" baseline="0" dirty="0">
            <a:solidFill>
              <a:srgbClr val="000000"/>
            </a:solidFill>
            <a:latin typeface="Times New Roman" panose="02020603050405020304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rPr>
            <a:t>some teachers </a:t>
          </a:r>
          <a:r>
            <a:rPr lang="en-US" sz="20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rPr>
            <a:t>struggle</a:t>
          </a:r>
          <a:r>
            <a: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rPr>
            <a:t> to provide immediate frequent feedback inside and outside the classroom due to lack of time and resources(</a:t>
          </a:r>
          <a:r>
            <a:rPr lang="en-US" sz="2000" b="0" i="0" u="none" strike="noStrike" baseline="0" dirty="0" err="1">
              <a:solidFill>
                <a:srgbClr val="000000"/>
              </a:solidFill>
              <a:latin typeface="Times New Roman" panose="02020603050405020304" pitchFamily="18" charset="0"/>
            </a:rPr>
            <a:t>Crusan</a:t>
          </a:r>
          <a:r>
            <a: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rPr>
            <a:t> et al., 2016; Woodworth &amp; </a:t>
          </a:r>
          <a:r>
            <a:rPr lang="en-US" sz="2000" b="0" i="0" u="none" strike="noStrike" baseline="0" dirty="0" err="1">
              <a:solidFill>
                <a:srgbClr val="000000"/>
              </a:solidFill>
              <a:latin typeface="Times New Roman" panose="02020603050405020304" pitchFamily="18" charset="0"/>
            </a:rPr>
            <a:t>Barkaoui</a:t>
          </a:r>
          <a:r>
            <a: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rPr>
            <a:t>, 2020) </a:t>
          </a:r>
          <a:endParaRPr lang="en-CA" sz="2000" b="0" dirty="0"/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500" b="0" dirty="0"/>
        </a:p>
      </dgm:t>
    </dgm:pt>
    <dgm:pt modelId="{4058B0D4-D839-47FB-AD4B-A708B86B74CB}" type="parTrans" cxnId="{B5C4259F-8955-4C17-B1A9-EF0258A0EFF9}">
      <dgm:prSet/>
      <dgm:spPr/>
      <dgm:t>
        <a:bodyPr/>
        <a:lstStyle/>
        <a:p>
          <a:endParaRPr lang="en-CA"/>
        </a:p>
      </dgm:t>
    </dgm:pt>
    <dgm:pt modelId="{DDECD72A-0282-4041-9784-9321F33251E7}" type="sibTrans" cxnId="{B5C4259F-8955-4C17-B1A9-EF0258A0EFF9}">
      <dgm:prSet/>
      <dgm:spPr/>
      <dgm:t>
        <a:bodyPr/>
        <a:lstStyle/>
        <a:p>
          <a:endParaRPr lang="en-CA"/>
        </a:p>
      </dgm:t>
    </dgm:pt>
    <dgm:pt modelId="{CA84C88B-97AE-49DA-9C25-CCDD15D01BAA}">
      <dgm:prSet/>
      <dgm:spPr/>
      <dgm:t>
        <a:bodyPr/>
        <a:lstStyle/>
        <a:p>
          <a:r>
            <a:rPr lang="en-US" b="0" dirty="0"/>
            <a:t>AWE can give the students more opportunities to receive </a:t>
          </a:r>
          <a:r>
            <a:rPr lang="en-US" b="1" dirty="0"/>
            <a:t>immediate </a:t>
          </a:r>
          <a:r>
            <a:rPr lang="en-US" b="0" dirty="0"/>
            <a:t>&amp; </a:t>
          </a:r>
          <a:r>
            <a:rPr lang="en-US" b="1" dirty="0"/>
            <a:t>frequent</a:t>
          </a:r>
          <a:r>
            <a:rPr lang="en-US" b="0" dirty="0"/>
            <a:t> feedback even outside the classroom (Woodworth &amp; </a:t>
          </a:r>
          <a:r>
            <a:rPr lang="en-US" b="0" dirty="0" err="1"/>
            <a:t>Barkaoui</a:t>
          </a:r>
          <a:r>
            <a:rPr lang="en-US" b="0" dirty="0"/>
            <a:t>, 2020).</a:t>
          </a:r>
          <a:endParaRPr lang="en-CA" b="0" dirty="0"/>
        </a:p>
      </dgm:t>
    </dgm:pt>
    <dgm:pt modelId="{E0FD6830-1EED-47C0-BC10-2FB02096B7BF}" type="parTrans" cxnId="{464B3975-5A01-4799-B1CD-973DFF4ED94F}">
      <dgm:prSet/>
      <dgm:spPr/>
      <dgm:t>
        <a:bodyPr/>
        <a:lstStyle/>
        <a:p>
          <a:endParaRPr lang="en-CA"/>
        </a:p>
      </dgm:t>
    </dgm:pt>
    <dgm:pt modelId="{FAF80EA3-C5CF-4486-B86C-A681745312A9}" type="sibTrans" cxnId="{464B3975-5A01-4799-B1CD-973DFF4ED94F}">
      <dgm:prSet/>
      <dgm:spPr/>
      <dgm:t>
        <a:bodyPr/>
        <a:lstStyle/>
        <a:p>
          <a:endParaRPr lang="en-CA"/>
        </a:p>
      </dgm:t>
    </dgm:pt>
    <dgm:pt modelId="{E0102078-D784-48DE-9A35-87E4CE14F59A}" type="pres">
      <dgm:prSet presAssocID="{B40D22FB-F263-440E-837C-A568A4610EC1}" presName="outerComposite" presStyleCnt="0">
        <dgm:presLayoutVars>
          <dgm:chMax val="5"/>
          <dgm:dir/>
          <dgm:resizeHandles val="exact"/>
        </dgm:presLayoutVars>
      </dgm:prSet>
      <dgm:spPr/>
    </dgm:pt>
    <dgm:pt modelId="{1D868FDD-6D95-462A-A29F-57AFD66C0A9D}" type="pres">
      <dgm:prSet presAssocID="{B40D22FB-F263-440E-837C-A568A4610EC1}" presName="dummyMaxCanvas" presStyleCnt="0">
        <dgm:presLayoutVars/>
      </dgm:prSet>
      <dgm:spPr/>
    </dgm:pt>
    <dgm:pt modelId="{0BF664AB-C772-4AF4-A56F-DBC56F82F0BE}" type="pres">
      <dgm:prSet presAssocID="{B40D22FB-F263-440E-837C-A568A4610EC1}" presName="FourNodes_1" presStyleLbl="node1" presStyleIdx="0" presStyleCnt="4">
        <dgm:presLayoutVars>
          <dgm:bulletEnabled val="1"/>
        </dgm:presLayoutVars>
      </dgm:prSet>
      <dgm:spPr/>
    </dgm:pt>
    <dgm:pt modelId="{87CD4641-97B4-4FC6-8059-8A7230FB2186}" type="pres">
      <dgm:prSet presAssocID="{B40D22FB-F263-440E-837C-A568A4610EC1}" presName="FourNodes_2" presStyleLbl="node1" presStyleIdx="1" presStyleCnt="4">
        <dgm:presLayoutVars>
          <dgm:bulletEnabled val="1"/>
        </dgm:presLayoutVars>
      </dgm:prSet>
      <dgm:spPr/>
    </dgm:pt>
    <dgm:pt modelId="{B3AA4F86-81CA-4BFA-93B5-AF7613E6309B}" type="pres">
      <dgm:prSet presAssocID="{B40D22FB-F263-440E-837C-A568A4610EC1}" presName="FourNodes_3" presStyleLbl="node1" presStyleIdx="2" presStyleCnt="4">
        <dgm:presLayoutVars>
          <dgm:bulletEnabled val="1"/>
        </dgm:presLayoutVars>
      </dgm:prSet>
      <dgm:spPr/>
    </dgm:pt>
    <dgm:pt modelId="{231C75F7-4A67-4EF6-BCB7-E706807AC9FB}" type="pres">
      <dgm:prSet presAssocID="{B40D22FB-F263-440E-837C-A568A4610EC1}" presName="FourNodes_4" presStyleLbl="node1" presStyleIdx="3" presStyleCnt="4">
        <dgm:presLayoutVars>
          <dgm:bulletEnabled val="1"/>
        </dgm:presLayoutVars>
      </dgm:prSet>
      <dgm:spPr/>
    </dgm:pt>
    <dgm:pt modelId="{FE3F1FD1-9601-4B08-824D-C5A3C202BC22}" type="pres">
      <dgm:prSet presAssocID="{B40D22FB-F263-440E-837C-A568A4610EC1}" presName="FourConn_1-2" presStyleLbl="fgAccFollowNode1" presStyleIdx="0" presStyleCnt="3">
        <dgm:presLayoutVars>
          <dgm:bulletEnabled val="1"/>
        </dgm:presLayoutVars>
      </dgm:prSet>
      <dgm:spPr/>
    </dgm:pt>
    <dgm:pt modelId="{7FCC6BEF-FB67-457D-9F50-19C93B7501F7}" type="pres">
      <dgm:prSet presAssocID="{B40D22FB-F263-440E-837C-A568A4610EC1}" presName="FourConn_2-3" presStyleLbl="fgAccFollowNode1" presStyleIdx="1" presStyleCnt="3">
        <dgm:presLayoutVars>
          <dgm:bulletEnabled val="1"/>
        </dgm:presLayoutVars>
      </dgm:prSet>
      <dgm:spPr/>
    </dgm:pt>
    <dgm:pt modelId="{C3F6E909-BED6-49F2-A1EE-8F5FADA8A97C}" type="pres">
      <dgm:prSet presAssocID="{B40D22FB-F263-440E-837C-A568A4610EC1}" presName="FourConn_3-4" presStyleLbl="fgAccFollowNode1" presStyleIdx="2" presStyleCnt="3">
        <dgm:presLayoutVars>
          <dgm:bulletEnabled val="1"/>
        </dgm:presLayoutVars>
      </dgm:prSet>
      <dgm:spPr/>
    </dgm:pt>
    <dgm:pt modelId="{AE47F13A-10A9-4E7E-A71B-75E5C2A4B7DF}" type="pres">
      <dgm:prSet presAssocID="{B40D22FB-F263-440E-837C-A568A4610EC1}" presName="FourNodes_1_text" presStyleLbl="node1" presStyleIdx="3" presStyleCnt="4">
        <dgm:presLayoutVars>
          <dgm:bulletEnabled val="1"/>
        </dgm:presLayoutVars>
      </dgm:prSet>
      <dgm:spPr/>
    </dgm:pt>
    <dgm:pt modelId="{1F0C52F5-D054-444D-A5BA-71445CF7BC7D}" type="pres">
      <dgm:prSet presAssocID="{B40D22FB-F263-440E-837C-A568A4610EC1}" presName="FourNodes_2_text" presStyleLbl="node1" presStyleIdx="3" presStyleCnt="4">
        <dgm:presLayoutVars>
          <dgm:bulletEnabled val="1"/>
        </dgm:presLayoutVars>
      </dgm:prSet>
      <dgm:spPr/>
    </dgm:pt>
    <dgm:pt modelId="{96BE24D9-E606-46D9-AB13-577DD09FBFD4}" type="pres">
      <dgm:prSet presAssocID="{B40D22FB-F263-440E-837C-A568A4610EC1}" presName="FourNodes_3_text" presStyleLbl="node1" presStyleIdx="3" presStyleCnt="4">
        <dgm:presLayoutVars>
          <dgm:bulletEnabled val="1"/>
        </dgm:presLayoutVars>
      </dgm:prSet>
      <dgm:spPr/>
    </dgm:pt>
    <dgm:pt modelId="{7D84C0D2-71F5-48DB-9812-D3DE4D54E6D0}" type="pres">
      <dgm:prSet presAssocID="{B40D22FB-F263-440E-837C-A568A4610EC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C7923B0B-77D6-4179-9DC3-48DBD8F73811}" type="presOf" srcId="{AA18DB0D-A27A-4C00-A96F-D643C45DA3E3}" destId="{87CD4641-97B4-4FC6-8059-8A7230FB2186}" srcOrd="0" destOrd="0" presId="urn:microsoft.com/office/officeart/2005/8/layout/vProcess5"/>
    <dgm:cxn modelId="{DB7C4423-2097-459B-8275-DE71282BB090}" type="presOf" srcId="{3EAA9756-CD28-47B3-888D-D3CDB3B86576}" destId="{B3AA4F86-81CA-4BFA-93B5-AF7613E6309B}" srcOrd="0" destOrd="0" presId="urn:microsoft.com/office/officeart/2005/8/layout/vProcess5"/>
    <dgm:cxn modelId="{46A47330-4371-407D-9490-DD5B698E2E71}" type="presOf" srcId="{0B6D7574-A499-4BEA-90ED-1AA40C10F143}" destId="{FE3F1FD1-9601-4B08-824D-C5A3C202BC22}" srcOrd="0" destOrd="0" presId="urn:microsoft.com/office/officeart/2005/8/layout/vProcess5"/>
    <dgm:cxn modelId="{B47FD568-7596-4AEF-84CE-E3536BD1C214}" type="presOf" srcId="{CA84C88B-97AE-49DA-9C25-CCDD15D01BAA}" destId="{231C75F7-4A67-4EF6-BCB7-E706807AC9FB}" srcOrd="0" destOrd="0" presId="urn:microsoft.com/office/officeart/2005/8/layout/vProcess5"/>
    <dgm:cxn modelId="{77020069-DF0A-41FC-B73F-57F43D820635}" type="presOf" srcId="{A3C12A2E-D59A-43E3-B013-C9DB2E05BB88}" destId="{AE47F13A-10A9-4E7E-A71B-75E5C2A4B7DF}" srcOrd="1" destOrd="0" presId="urn:microsoft.com/office/officeart/2005/8/layout/vProcess5"/>
    <dgm:cxn modelId="{C6D30554-20B6-4210-A1C1-7EFF89847DE0}" type="presOf" srcId="{2F5CDB83-6BC3-464A-8B1A-E69281A17619}" destId="{7FCC6BEF-FB67-457D-9F50-19C93B7501F7}" srcOrd="0" destOrd="0" presId="urn:microsoft.com/office/officeart/2005/8/layout/vProcess5"/>
    <dgm:cxn modelId="{464B3975-5A01-4799-B1CD-973DFF4ED94F}" srcId="{B40D22FB-F263-440E-837C-A568A4610EC1}" destId="{CA84C88B-97AE-49DA-9C25-CCDD15D01BAA}" srcOrd="3" destOrd="0" parTransId="{E0FD6830-1EED-47C0-BC10-2FB02096B7BF}" sibTransId="{FAF80EA3-C5CF-4486-B86C-A681745312A9}"/>
    <dgm:cxn modelId="{58534F84-DE40-4F85-8586-674CEA1FADE5}" type="presOf" srcId="{B40D22FB-F263-440E-837C-A568A4610EC1}" destId="{E0102078-D784-48DE-9A35-87E4CE14F59A}" srcOrd="0" destOrd="0" presId="urn:microsoft.com/office/officeart/2005/8/layout/vProcess5"/>
    <dgm:cxn modelId="{0338E188-A1FE-4653-895B-9C2593D0F6DA}" type="presOf" srcId="{3EAA9756-CD28-47B3-888D-D3CDB3B86576}" destId="{96BE24D9-E606-46D9-AB13-577DD09FBFD4}" srcOrd="1" destOrd="0" presId="urn:microsoft.com/office/officeart/2005/8/layout/vProcess5"/>
    <dgm:cxn modelId="{B5C4259F-8955-4C17-B1A9-EF0258A0EFF9}" srcId="{B40D22FB-F263-440E-837C-A568A4610EC1}" destId="{3EAA9756-CD28-47B3-888D-D3CDB3B86576}" srcOrd="2" destOrd="0" parTransId="{4058B0D4-D839-47FB-AD4B-A708B86B74CB}" sibTransId="{DDECD72A-0282-4041-9784-9321F33251E7}"/>
    <dgm:cxn modelId="{E9FB40A9-BB32-4C2C-84FD-ACD8B3FEE8E8}" srcId="{B40D22FB-F263-440E-837C-A568A4610EC1}" destId="{A3C12A2E-D59A-43E3-B013-C9DB2E05BB88}" srcOrd="0" destOrd="0" parTransId="{8AF6293D-6676-4FEF-B70A-74FDF1EA41F8}" sibTransId="{0B6D7574-A499-4BEA-90ED-1AA40C10F143}"/>
    <dgm:cxn modelId="{44A6F1D1-F598-4A31-9FF6-01B783461A48}" type="presOf" srcId="{A3C12A2E-D59A-43E3-B013-C9DB2E05BB88}" destId="{0BF664AB-C772-4AF4-A56F-DBC56F82F0BE}" srcOrd="0" destOrd="0" presId="urn:microsoft.com/office/officeart/2005/8/layout/vProcess5"/>
    <dgm:cxn modelId="{CDBF03D6-80E2-401F-BF49-2E11FF18AF3D}" type="presOf" srcId="{AA18DB0D-A27A-4C00-A96F-D643C45DA3E3}" destId="{1F0C52F5-D054-444D-A5BA-71445CF7BC7D}" srcOrd="1" destOrd="0" presId="urn:microsoft.com/office/officeart/2005/8/layout/vProcess5"/>
    <dgm:cxn modelId="{72373BDC-CD22-4B79-89C2-6C400E00D38C}" type="presOf" srcId="{CA84C88B-97AE-49DA-9C25-CCDD15D01BAA}" destId="{7D84C0D2-71F5-48DB-9812-D3DE4D54E6D0}" srcOrd="1" destOrd="0" presId="urn:microsoft.com/office/officeart/2005/8/layout/vProcess5"/>
    <dgm:cxn modelId="{56EBC3E0-9F47-439A-8252-46D42820BCA2}" srcId="{B40D22FB-F263-440E-837C-A568A4610EC1}" destId="{AA18DB0D-A27A-4C00-A96F-D643C45DA3E3}" srcOrd="1" destOrd="0" parTransId="{45C3852A-B06B-4940-B679-921C7EB44591}" sibTransId="{2F5CDB83-6BC3-464A-8B1A-E69281A17619}"/>
    <dgm:cxn modelId="{341153F5-38DB-47E1-8A45-A27C30A5C03E}" type="presOf" srcId="{DDECD72A-0282-4041-9784-9321F33251E7}" destId="{C3F6E909-BED6-49F2-A1EE-8F5FADA8A97C}" srcOrd="0" destOrd="0" presId="urn:microsoft.com/office/officeart/2005/8/layout/vProcess5"/>
    <dgm:cxn modelId="{0A7AEE5F-EBEA-4B42-939B-51746BCEEE97}" type="presParOf" srcId="{E0102078-D784-48DE-9A35-87E4CE14F59A}" destId="{1D868FDD-6D95-462A-A29F-57AFD66C0A9D}" srcOrd="0" destOrd="0" presId="urn:microsoft.com/office/officeart/2005/8/layout/vProcess5"/>
    <dgm:cxn modelId="{E24501F3-9100-4715-AE2C-DF93F1FF45F7}" type="presParOf" srcId="{E0102078-D784-48DE-9A35-87E4CE14F59A}" destId="{0BF664AB-C772-4AF4-A56F-DBC56F82F0BE}" srcOrd="1" destOrd="0" presId="urn:microsoft.com/office/officeart/2005/8/layout/vProcess5"/>
    <dgm:cxn modelId="{A7C54503-001C-4E43-B043-003529D6EA65}" type="presParOf" srcId="{E0102078-D784-48DE-9A35-87E4CE14F59A}" destId="{87CD4641-97B4-4FC6-8059-8A7230FB2186}" srcOrd="2" destOrd="0" presId="urn:microsoft.com/office/officeart/2005/8/layout/vProcess5"/>
    <dgm:cxn modelId="{790BB762-9C61-4920-9EBD-796B83ABBF88}" type="presParOf" srcId="{E0102078-D784-48DE-9A35-87E4CE14F59A}" destId="{B3AA4F86-81CA-4BFA-93B5-AF7613E6309B}" srcOrd="3" destOrd="0" presId="urn:microsoft.com/office/officeart/2005/8/layout/vProcess5"/>
    <dgm:cxn modelId="{8C1B2996-5CAA-4025-80DB-CC2EB6B62997}" type="presParOf" srcId="{E0102078-D784-48DE-9A35-87E4CE14F59A}" destId="{231C75F7-4A67-4EF6-BCB7-E706807AC9FB}" srcOrd="4" destOrd="0" presId="urn:microsoft.com/office/officeart/2005/8/layout/vProcess5"/>
    <dgm:cxn modelId="{C2FE1067-7C07-4685-96DA-12D11DF81D64}" type="presParOf" srcId="{E0102078-D784-48DE-9A35-87E4CE14F59A}" destId="{FE3F1FD1-9601-4B08-824D-C5A3C202BC22}" srcOrd="5" destOrd="0" presId="urn:microsoft.com/office/officeart/2005/8/layout/vProcess5"/>
    <dgm:cxn modelId="{310DBFB7-FAAF-4A36-87F6-76516B874614}" type="presParOf" srcId="{E0102078-D784-48DE-9A35-87E4CE14F59A}" destId="{7FCC6BEF-FB67-457D-9F50-19C93B7501F7}" srcOrd="6" destOrd="0" presId="urn:microsoft.com/office/officeart/2005/8/layout/vProcess5"/>
    <dgm:cxn modelId="{A93ED98F-3CD9-4D86-8065-F4C9002B9C65}" type="presParOf" srcId="{E0102078-D784-48DE-9A35-87E4CE14F59A}" destId="{C3F6E909-BED6-49F2-A1EE-8F5FADA8A97C}" srcOrd="7" destOrd="0" presId="urn:microsoft.com/office/officeart/2005/8/layout/vProcess5"/>
    <dgm:cxn modelId="{79AABD13-AB04-4594-A8B9-BE837EB35179}" type="presParOf" srcId="{E0102078-D784-48DE-9A35-87E4CE14F59A}" destId="{AE47F13A-10A9-4E7E-A71B-75E5C2A4B7DF}" srcOrd="8" destOrd="0" presId="urn:microsoft.com/office/officeart/2005/8/layout/vProcess5"/>
    <dgm:cxn modelId="{8EA00122-4144-4BA4-8797-74D5E7265E6B}" type="presParOf" srcId="{E0102078-D784-48DE-9A35-87E4CE14F59A}" destId="{1F0C52F5-D054-444D-A5BA-71445CF7BC7D}" srcOrd="9" destOrd="0" presId="urn:microsoft.com/office/officeart/2005/8/layout/vProcess5"/>
    <dgm:cxn modelId="{457D8EBB-6C9D-4A2A-B96A-2291B975D598}" type="presParOf" srcId="{E0102078-D784-48DE-9A35-87E4CE14F59A}" destId="{96BE24D9-E606-46D9-AB13-577DD09FBFD4}" srcOrd="10" destOrd="0" presId="urn:microsoft.com/office/officeart/2005/8/layout/vProcess5"/>
    <dgm:cxn modelId="{45E64495-138D-4136-8581-EFCA4C91B956}" type="presParOf" srcId="{E0102078-D784-48DE-9A35-87E4CE14F59A}" destId="{7D84C0D2-71F5-48DB-9812-D3DE4D54E6D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2E9FCA-F7E8-4F80-9BA8-5CF615341D4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E7DDDAEC-D088-4991-AA91-4932C808D77C}">
      <dgm:prSet phldrT="[Text]"/>
      <dgm:spPr/>
      <dgm:t>
        <a:bodyPr/>
        <a:lstStyle/>
        <a:p>
          <a:r>
            <a:rPr lang="en-US" dirty="0"/>
            <a:t>Benefits of AWE</a:t>
          </a:r>
          <a:endParaRPr lang="en-CA" dirty="0"/>
        </a:p>
      </dgm:t>
    </dgm:pt>
    <dgm:pt modelId="{68076BC9-4526-4C43-9025-D287C10F5CB9}" type="parTrans" cxnId="{CBC6C809-D1B4-4274-AF27-0FAF1E4C3A32}">
      <dgm:prSet/>
      <dgm:spPr/>
      <dgm:t>
        <a:bodyPr/>
        <a:lstStyle/>
        <a:p>
          <a:endParaRPr lang="en-CA"/>
        </a:p>
      </dgm:t>
    </dgm:pt>
    <dgm:pt modelId="{C2486AC1-B2A1-42CB-BB7C-A5110D8BF690}" type="sibTrans" cxnId="{CBC6C809-D1B4-4274-AF27-0FAF1E4C3A32}">
      <dgm:prSet/>
      <dgm:spPr/>
      <dgm:t>
        <a:bodyPr/>
        <a:lstStyle/>
        <a:p>
          <a:endParaRPr lang="en-CA"/>
        </a:p>
      </dgm:t>
    </dgm:pt>
    <dgm:pt modelId="{F20D3A6A-6B4A-4572-8629-A8128A88BBE5}">
      <dgm:prSet phldrT="[Text]" custT="1"/>
      <dgm:spPr/>
      <dgm:t>
        <a:bodyPr/>
        <a:lstStyle/>
        <a:p>
          <a:r>
            <a:rPr lang="en-US" sz="1600" dirty="0"/>
            <a:t>improve the quality of writing </a:t>
          </a:r>
          <a:r>
            <a:rPr lang="en-US" sz="1200" dirty="0"/>
            <a:t>(Chen &amp; Cheng, 2008)</a:t>
          </a:r>
          <a:endParaRPr lang="en-CA" sz="1200" dirty="0"/>
        </a:p>
      </dgm:t>
    </dgm:pt>
    <dgm:pt modelId="{46C953B8-E78D-4E42-BB95-E5010AA2942E}" type="parTrans" cxnId="{DDDC3A43-3FEF-4894-9E2A-586D112CDFFA}">
      <dgm:prSet/>
      <dgm:spPr/>
      <dgm:t>
        <a:bodyPr/>
        <a:lstStyle/>
        <a:p>
          <a:endParaRPr lang="en-CA"/>
        </a:p>
      </dgm:t>
    </dgm:pt>
    <dgm:pt modelId="{70884B16-68A4-4486-BFA4-D851B21DE5C5}" type="sibTrans" cxnId="{DDDC3A43-3FEF-4894-9E2A-586D112CDFFA}">
      <dgm:prSet/>
      <dgm:spPr/>
      <dgm:t>
        <a:bodyPr/>
        <a:lstStyle/>
        <a:p>
          <a:endParaRPr lang="en-CA"/>
        </a:p>
      </dgm:t>
    </dgm:pt>
    <dgm:pt modelId="{BB3078F9-154B-406D-8FDB-8A46339EE9F8}">
      <dgm:prSet phldrT="[Text]" custT="1"/>
      <dgm:spPr/>
      <dgm:t>
        <a:bodyPr/>
        <a:lstStyle/>
        <a:p>
          <a:r>
            <a:rPr lang="en-US" sz="1600" dirty="0"/>
            <a:t>promote learner autonomy &amp; motivation</a:t>
          </a:r>
        </a:p>
        <a:p>
          <a:r>
            <a:rPr lang="en-CA" sz="1200" dirty="0"/>
            <a:t>(Cheng, 2017; Chen &amp; Cheng, 2008)</a:t>
          </a:r>
        </a:p>
      </dgm:t>
    </dgm:pt>
    <dgm:pt modelId="{EE4AE095-1C01-42CC-B212-35E8FE96C517}" type="parTrans" cxnId="{F25D7E52-3DF3-4922-BB17-A31D2FBD0893}">
      <dgm:prSet/>
      <dgm:spPr/>
      <dgm:t>
        <a:bodyPr/>
        <a:lstStyle/>
        <a:p>
          <a:endParaRPr lang="en-CA"/>
        </a:p>
      </dgm:t>
    </dgm:pt>
    <dgm:pt modelId="{356A3A76-6576-4265-9390-2A9F635DD9E7}" type="sibTrans" cxnId="{F25D7E52-3DF3-4922-BB17-A31D2FBD0893}">
      <dgm:prSet/>
      <dgm:spPr/>
      <dgm:t>
        <a:bodyPr/>
        <a:lstStyle/>
        <a:p>
          <a:endParaRPr lang="en-CA"/>
        </a:p>
      </dgm:t>
    </dgm:pt>
    <dgm:pt modelId="{6A5B4E7A-9796-4448-A966-DD34F55FDC69}">
      <dgm:prSet phldrT="[Text]" custT="1"/>
      <dgm:spPr/>
      <dgm:t>
        <a:bodyPr/>
        <a:lstStyle/>
        <a:p>
          <a:r>
            <a:rPr lang="en-US" sz="1700" dirty="0"/>
            <a:t>ease the burden on teachers </a:t>
          </a:r>
          <a:r>
            <a:rPr lang="en-US" sz="1200" dirty="0"/>
            <a:t>(Stevenson &amp; </a:t>
          </a:r>
          <a:r>
            <a:rPr lang="en-US" sz="1200" dirty="0" err="1"/>
            <a:t>Phakiti</a:t>
          </a:r>
          <a:r>
            <a:rPr lang="en-US" sz="1200" dirty="0"/>
            <a:t>, 2014)</a:t>
          </a:r>
          <a:endParaRPr lang="en-CA" sz="1200" dirty="0"/>
        </a:p>
      </dgm:t>
    </dgm:pt>
    <dgm:pt modelId="{40C8914F-B6F2-424E-9800-0C2CBCF3F0CB}" type="parTrans" cxnId="{FEACA06C-46FC-45E9-B212-BDD19A4ED58C}">
      <dgm:prSet/>
      <dgm:spPr/>
      <dgm:t>
        <a:bodyPr/>
        <a:lstStyle/>
        <a:p>
          <a:endParaRPr lang="en-CA"/>
        </a:p>
      </dgm:t>
    </dgm:pt>
    <dgm:pt modelId="{ACB182F8-980A-45ED-BF3C-8199139B8A17}" type="sibTrans" cxnId="{FEACA06C-46FC-45E9-B212-BDD19A4ED58C}">
      <dgm:prSet/>
      <dgm:spPr/>
      <dgm:t>
        <a:bodyPr/>
        <a:lstStyle/>
        <a:p>
          <a:endParaRPr lang="en-CA"/>
        </a:p>
      </dgm:t>
    </dgm:pt>
    <dgm:pt modelId="{6C22DA93-E05C-4503-9550-AE16BFCC9155}" type="pres">
      <dgm:prSet presAssocID="{4C2E9FCA-F7E8-4F80-9BA8-5CF615341D4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D4481AC-76EE-4A39-8D20-32238FE3D699}" type="pres">
      <dgm:prSet presAssocID="{E7DDDAEC-D088-4991-AA91-4932C808D77C}" presName="centerShape" presStyleLbl="node0" presStyleIdx="0" presStyleCnt="1" custScaleX="80616" custScaleY="78931"/>
      <dgm:spPr/>
    </dgm:pt>
    <dgm:pt modelId="{AF04AC39-36BB-4037-BE6C-84C071D549A9}" type="pres">
      <dgm:prSet presAssocID="{F20D3A6A-6B4A-4572-8629-A8128A88BBE5}" presName="node" presStyleLbl="node1" presStyleIdx="0" presStyleCnt="3" custScaleX="216369" custScaleY="104322" custRadScaleRad="93677" custRadScaleInc="1843">
        <dgm:presLayoutVars>
          <dgm:bulletEnabled val="1"/>
        </dgm:presLayoutVars>
      </dgm:prSet>
      <dgm:spPr/>
    </dgm:pt>
    <dgm:pt modelId="{61E4B70E-F4C1-4C14-81E9-E582701E1CD2}" type="pres">
      <dgm:prSet presAssocID="{F20D3A6A-6B4A-4572-8629-A8128A88BBE5}" presName="dummy" presStyleCnt="0"/>
      <dgm:spPr/>
    </dgm:pt>
    <dgm:pt modelId="{7F560821-0BB3-449D-AAFE-51668D363810}" type="pres">
      <dgm:prSet presAssocID="{70884B16-68A4-4486-BFA4-D851B21DE5C5}" presName="sibTrans" presStyleLbl="sibTrans2D1" presStyleIdx="0" presStyleCnt="3"/>
      <dgm:spPr/>
    </dgm:pt>
    <dgm:pt modelId="{75B6B26F-4758-4C08-B4E7-BB19B04EFFF1}" type="pres">
      <dgm:prSet presAssocID="{BB3078F9-154B-406D-8FDB-8A46339EE9F8}" presName="node" presStyleLbl="node1" presStyleIdx="1" presStyleCnt="3" custScaleX="133151" custScaleY="178979" custRadScaleRad="89003" custRadScaleInc="-4282">
        <dgm:presLayoutVars>
          <dgm:bulletEnabled val="1"/>
        </dgm:presLayoutVars>
      </dgm:prSet>
      <dgm:spPr/>
    </dgm:pt>
    <dgm:pt modelId="{40739FEE-00A2-49B9-807F-5CAF1307716C}" type="pres">
      <dgm:prSet presAssocID="{BB3078F9-154B-406D-8FDB-8A46339EE9F8}" presName="dummy" presStyleCnt="0"/>
      <dgm:spPr/>
    </dgm:pt>
    <dgm:pt modelId="{45A1ABDB-2836-45C0-A14C-EB9B668D45B8}" type="pres">
      <dgm:prSet presAssocID="{356A3A76-6576-4265-9390-2A9F635DD9E7}" presName="sibTrans" presStyleLbl="sibTrans2D1" presStyleIdx="1" presStyleCnt="3"/>
      <dgm:spPr/>
    </dgm:pt>
    <dgm:pt modelId="{4151F29D-CDB4-493A-B2FA-68C7E6CBB4B8}" type="pres">
      <dgm:prSet presAssocID="{6A5B4E7A-9796-4448-A966-DD34F55FDC69}" presName="node" presStyleLbl="node1" presStyleIdx="2" presStyleCnt="3" custScaleX="137700" custScaleY="181258" custRadScaleRad="88896" custRadScaleInc="12632">
        <dgm:presLayoutVars>
          <dgm:bulletEnabled val="1"/>
        </dgm:presLayoutVars>
      </dgm:prSet>
      <dgm:spPr/>
    </dgm:pt>
    <dgm:pt modelId="{A2C68F0C-B6C5-4137-A3D7-20EA3134D0FC}" type="pres">
      <dgm:prSet presAssocID="{6A5B4E7A-9796-4448-A966-DD34F55FDC69}" presName="dummy" presStyleCnt="0"/>
      <dgm:spPr/>
    </dgm:pt>
    <dgm:pt modelId="{BECFD3DA-5A65-4C70-AAFB-F5EFB49B9C95}" type="pres">
      <dgm:prSet presAssocID="{ACB182F8-980A-45ED-BF3C-8199139B8A17}" presName="sibTrans" presStyleLbl="sibTrans2D1" presStyleIdx="2" presStyleCnt="3"/>
      <dgm:spPr/>
    </dgm:pt>
  </dgm:ptLst>
  <dgm:cxnLst>
    <dgm:cxn modelId="{CBC6C809-D1B4-4274-AF27-0FAF1E4C3A32}" srcId="{4C2E9FCA-F7E8-4F80-9BA8-5CF615341D45}" destId="{E7DDDAEC-D088-4991-AA91-4932C808D77C}" srcOrd="0" destOrd="0" parTransId="{68076BC9-4526-4C43-9025-D287C10F5CB9}" sibTransId="{C2486AC1-B2A1-42CB-BB7C-A5110D8BF690}"/>
    <dgm:cxn modelId="{E575DB0E-7D46-4C98-91F7-1E4B5A888A4F}" type="presOf" srcId="{ACB182F8-980A-45ED-BF3C-8199139B8A17}" destId="{BECFD3DA-5A65-4C70-AAFB-F5EFB49B9C95}" srcOrd="0" destOrd="0" presId="urn:microsoft.com/office/officeart/2005/8/layout/radial6"/>
    <dgm:cxn modelId="{497D2822-CFD1-47CC-AECD-9667E3C705DB}" type="presOf" srcId="{70884B16-68A4-4486-BFA4-D851B21DE5C5}" destId="{7F560821-0BB3-449D-AAFE-51668D363810}" srcOrd="0" destOrd="0" presId="urn:microsoft.com/office/officeart/2005/8/layout/radial6"/>
    <dgm:cxn modelId="{DDDC3A43-3FEF-4894-9E2A-586D112CDFFA}" srcId="{E7DDDAEC-D088-4991-AA91-4932C808D77C}" destId="{F20D3A6A-6B4A-4572-8629-A8128A88BBE5}" srcOrd="0" destOrd="0" parTransId="{46C953B8-E78D-4E42-BB95-E5010AA2942E}" sibTransId="{70884B16-68A4-4486-BFA4-D851B21DE5C5}"/>
    <dgm:cxn modelId="{52062C68-6BDA-49BD-9FDF-6421CBE54DC9}" type="presOf" srcId="{F20D3A6A-6B4A-4572-8629-A8128A88BBE5}" destId="{AF04AC39-36BB-4037-BE6C-84C071D549A9}" srcOrd="0" destOrd="0" presId="urn:microsoft.com/office/officeart/2005/8/layout/radial6"/>
    <dgm:cxn modelId="{888B636B-613A-4C6A-BFA2-D62E981FAC6A}" type="presOf" srcId="{4C2E9FCA-F7E8-4F80-9BA8-5CF615341D45}" destId="{6C22DA93-E05C-4503-9550-AE16BFCC9155}" srcOrd="0" destOrd="0" presId="urn:microsoft.com/office/officeart/2005/8/layout/radial6"/>
    <dgm:cxn modelId="{FEACA06C-46FC-45E9-B212-BDD19A4ED58C}" srcId="{E7DDDAEC-D088-4991-AA91-4932C808D77C}" destId="{6A5B4E7A-9796-4448-A966-DD34F55FDC69}" srcOrd="2" destOrd="0" parTransId="{40C8914F-B6F2-424E-9800-0C2CBCF3F0CB}" sibTransId="{ACB182F8-980A-45ED-BF3C-8199139B8A17}"/>
    <dgm:cxn modelId="{F25D7E52-3DF3-4922-BB17-A31D2FBD0893}" srcId="{E7DDDAEC-D088-4991-AA91-4932C808D77C}" destId="{BB3078F9-154B-406D-8FDB-8A46339EE9F8}" srcOrd="1" destOrd="0" parTransId="{EE4AE095-1C01-42CC-B212-35E8FE96C517}" sibTransId="{356A3A76-6576-4265-9390-2A9F635DD9E7}"/>
    <dgm:cxn modelId="{2CA2B58B-3029-4299-8BBF-4A6BB358466E}" type="presOf" srcId="{E7DDDAEC-D088-4991-AA91-4932C808D77C}" destId="{AD4481AC-76EE-4A39-8D20-32238FE3D699}" srcOrd="0" destOrd="0" presId="urn:microsoft.com/office/officeart/2005/8/layout/radial6"/>
    <dgm:cxn modelId="{401098AC-8A6F-4166-B9EF-3B22FB3504A2}" type="presOf" srcId="{6A5B4E7A-9796-4448-A966-DD34F55FDC69}" destId="{4151F29D-CDB4-493A-B2FA-68C7E6CBB4B8}" srcOrd="0" destOrd="0" presId="urn:microsoft.com/office/officeart/2005/8/layout/radial6"/>
    <dgm:cxn modelId="{4C4727C6-A141-4061-B066-CBA4E59A1372}" type="presOf" srcId="{356A3A76-6576-4265-9390-2A9F635DD9E7}" destId="{45A1ABDB-2836-45C0-A14C-EB9B668D45B8}" srcOrd="0" destOrd="0" presId="urn:microsoft.com/office/officeart/2005/8/layout/radial6"/>
    <dgm:cxn modelId="{5E5A10D5-3D97-4266-BB87-7B6D5DD7A1A0}" type="presOf" srcId="{BB3078F9-154B-406D-8FDB-8A46339EE9F8}" destId="{75B6B26F-4758-4C08-B4E7-BB19B04EFFF1}" srcOrd="0" destOrd="0" presId="urn:microsoft.com/office/officeart/2005/8/layout/radial6"/>
    <dgm:cxn modelId="{7B44846D-AA9D-431B-B55C-F3816AA4A3B1}" type="presParOf" srcId="{6C22DA93-E05C-4503-9550-AE16BFCC9155}" destId="{AD4481AC-76EE-4A39-8D20-32238FE3D699}" srcOrd="0" destOrd="0" presId="urn:microsoft.com/office/officeart/2005/8/layout/radial6"/>
    <dgm:cxn modelId="{E1A04371-6809-49F4-A05B-A99CF139E242}" type="presParOf" srcId="{6C22DA93-E05C-4503-9550-AE16BFCC9155}" destId="{AF04AC39-36BB-4037-BE6C-84C071D549A9}" srcOrd="1" destOrd="0" presId="urn:microsoft.com/office/officeart/2005/8/layout/radial6"/>
    <dgm:cxn modelId="{B35947A6-3F19-4F2D-87B8-D110183BD0D4}" type="presParOf" srcId="{6C22DA93-E05C-4503-9550-AE16BFCC9155}" destId="{61E4B70E-F4C1-4C14-81E9-E582701E1CD2}" srcOrd="2" destOrd="0" presId="urn:microsoft.com/office/officeart/2005/8/layout/radial6"/>
    <dgm:cxn modelId="{567CA7FC-E111-4288-BE6C-F4F9B1553466}" type="presParOf" srcId="{6C22DA93-E05C-4503-9550-AE16BFCC9155}" destId="{7F560821-0BB3-449D-AAFE-51668D363810}" srcOrd="3" destOrd="0" presId="urn:microsoft.com/office/officeart/2005/8/layout/radial6"/>
    <dgm:cxn modelId="{F9CFC379-DCBB-4FF6-9071-DE22E5FD7338}" type="presParOf" srcId="{6C22DA93-E05C-4503-9550-AE16BFCC9155}" destId="{75B6B26F-4758-4C08-B4E7-BB19B04EFFF1}" srcOrd="4" destOrd="0" presId="urn:microsoft.com/office/officeart/2005/8/layout/radial6"/>
    <dgm:cxn modelId="{22540664-323C-4FBB-864D-85E2393AA9B5}" type="presParOf" srcId="{6C22DA93-E05C-4503-9550-AE16BFCC9155}" destId="{40739FEE-00A2-49B9-807F-5CAF1307716C}" srcOrd="5" destOrd="0" presId="urn:microsoft.com/office/officeart/2005/8/layout/radial6"/>
    <dgm:cxn modelId="{F624EED5-E520-453F-A495-1994701FB7AF}" type="presParOf" srcId="{6C22DA93-E05C-4503-9550-AE16BFCC9155}" destId="{45A1ABDB-2836-45C0-A14C-EB9B668D45B8}" srcOrd="6" destOrd="0" presId="urn:microsoft.com/office/officeart/2005/8/layout/radial6"/>
    <dgm:cxn modelId="{B993E672-A4D1-440F-A307-10DCDD4298C7}" type="presParOf" srcId="{6C22DA93-E05C-4503-9550-AE16BFCC9155}" destId="{4151F29D-CDB4-493A-B2FA-68C7E6CBB4B8}" srcOrd="7" destOrd="0" presId="urn:microsoft.com/office/officeart/2005/8/layout/radial6"/>
    <dgm:cxn modelId="{77706494-D6FE-4B2F-B161-64C5F4ADD40D}" type="presParOf" srcId="{6C22DA93-E05C-4503-9550-AE16BFCC9155}" destId="{A2C68F0C-B6C5-4137-A3D7-20EA3134D0FC}" srcOrd="8" destOrd="0" presId="urn:microsoft.com/office/officeart/2005/8/layout/radial6"/>
    <dgm:cxn modelId="{71B5BB4E-5C37-406D-B0BE-AF8A02F7BDF8}" type="presParOf" srcId="{6C22DA93-E05C-4503-9550-AE16BFCC9155}" destId="{BECFD3DA-5A65-4C70-AAFB-F5EFB49B9C95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6288F4-9256-43C7-9304-705761F4B334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FA06E5BA-FB89-44CA-BF9F-748B1146FC74}">
      <dgm:prSet phldrT="[Text]" custT="1"/>
      <dgm:spPr/>
      <dgm:t>
        <a:bodyPr/>
        <a:lstStyle/>
        <a:p>
          <a:r>
            <a:rPr lang="en-US" sz="2000" b="1" dirty="0"/>
            <a:t>Issues of AWE</a:t>
          </a:r>
          <a:endParaRPr lang="en-CA" sz="2000" b="1" dirty="0"/>
        </a:p>
      </dgm:t>
    </dgm:pt>
    <dgm:pt modelId="{1DAA120B-EA49-4466-A243-2A0AE5A10A7E}" type="parTrans" cxnId="{DD1ED4A5-A38C-4B73-B60B-084036028EAF}">
      <dgm:prSet/>
      <dgm:spPr/>
      <dgm:t>
        <a:bodyPr/>
        <a:lstStyle/>
        <a:p>
          <a:endParaRPr lang="en-CA"/>
        </a:p>
      </dgm:t>
    </dgm:pt>
    <dgm:pt modelId="{A4FF61F8-75D2-4F16-A48D-E19133487094}" type="sibTrans" cxnId="{DD1ED4A5-A38C-4B73-B60B-084036028EAF}">
      <dgm:prSet/>
      <dgm:spPr/>
      <dgm:t>
        <a:bodyPr/>
        <a:lstStyle/>
        <a:p>
          <a:endParaRPr lang="en-CA"/>
        </a:p>
      </dgm:t>
    </dgm:pt>
    <dgm:pt modelId="{C4BCDB0C-C137-4DEB-BBF3-EF2E656E0131}">
      <dgm:prSet phldrT="[Text]" custT="1"/>
      <dgm:spPr/>
      <dgm:t>
        <a:bodyPr/>
        <a:lstStyle/>
        <a:p>
          <a:r>
            <a:rPr lang="en-US" sz="1600" b="1" dirty="0"/>
            <a:t>lacks human inferencing skills </a:t>
          </a:r>
          <a:r>
            <a:rPr lang="en-US" sz="1200" dirty="0"/>
            <a:t>(</a:t>
          </a:r>
          <a:r>
            <a:rPr lang="en-CA" sz="1200" dirty="0"/>
            <a:t>Stevenson &amp; </a:t>
          </a:r>
          <a:r>
            <a:rPr lang="en-CA" sz="1200" dirty="0" err="1"/>
            <a:t>Phakiti</a:t>
          </a:r>
          <a:r>
            <a:rPr lang="en-CA" sz="1200" dirty="0"/>
            <a:t>, 2014</a:t>
          </a:r>
          <a:r>
            <a:rPr lang="en-US" sz="1200" dirty="0"/>
            <a:t>)</a:t>
          </a:r>
          <a:endParaRPr lang="en-CA" sz="1200" dirty="0"/>
        </a:p>
      </dgm:t>
    </dgm:pt>
    <dgm:pt modelId="{1F8EEECB-8BC3-46A7-9750-29DCF3DB0034}" type="parTrans" cxnId="{40DB275E-A1FF-4781-B15D-4EC8729A06A9}">
      <dgm:prSet/>
      <dgm:spPr/>
      <dgm:t>
        <a:bodyPr/>
        <a:lstStyle/>
        <a:p>
          <a:endParaRPr lang="en-CA"/>
        </a:p>
      </dgm:t>
    </dgm:pt>
    <dgm:pt modelId="{BDCD8856-A433-42B8-9DEE-CF0BE348B315}" type="sibTrans" cxnId="{40DB275E-A1FF-4781-B15D-4EC8729A06A9}">
      <dgm:prSet/>
      <dgm:spPr/>
      <dgm:t>
        <a:bodyPr/>
        <a:lstStyle/>
        <a:p>
          <a:endParaRPr lang="en-CA"/>
        </a:p>
      </dgm:t>
    </dgm:pt>
    <dgm:pt modelId="{48DFAE28-2BAF-490B-A35B-767638AC1361}">
      <dgm:prSet phldrT="[Text]" custT="1"/>
      <dgm:spPr/>
      <dgm:t>
        <a:bodyPr/>
        <a:lstStyle/>
        <a:p>
          <a:r>
            <a:rPr lang="en-US" sz="1600" b="1" dirty="0"/>
            <a:t>generates unfocused feedback </a:t>
          </a:r>
          <a:r>
            <a:rPr lang="en-US" sz="1200" dirty="0"/>
            <a:t>(Ferris, 2012) </a:t>
          </a:r>
          <a:endParaRPr lang="en-CA" sz="1200" dirty="0"/>
        </a:p>
      </dgm:t>
    </dgm:pt>
    <dgm:pt modelId="{DA7C5B46-B422-4043-85E1-1607AC104A64}" type="parTrans" cxnId="{C6BAE661-B59F-485B-A19D-212FFA441B6E}">
      <dgm:prSet/>
      <dgm:spPr/>
      <dgm:t>
        <a:bodyPr/>
        <a:lstStyle/>
        <a:p>
          <a:endParaRPr lang="en-CA"/>
        </a:p>
      </dgm:t>
    </dgm:pt>
    <dgm:pt modelId="{EF5D4D51-3E61-4863-B40F-910490FEFB44}" type="sibTrans" cxnId="{C6BAE661-B59F-485B-A19D-212FFA441B6E}">
      <dgm:prSet/>
      <dgm:spPr/>
      <dgm:t>
        <a:bodyPr/>
        <a:lstStyle/>
        <a:p>
          <a:endParaRPr lang="en-CA"/>
        </a:p>
      </dgm:t>
    </dgm:pt>
    <dgm:pt modelId="{E079A5E2-EA29-4588-AE3D-5D48C453EFC6}">
      <dgm:prSet phldrT="[Text]" custT="1"/>
      <dgm:spPr/>
      <dgm:t>
        <a:bodyPr/>
        <a:lstStyle/>
        <a:p>
          <a:r>
            <a:rPr lang="en-US" sz="1600" b="1" dirty="0"/>
            <a:t>explicitness of feedback </a:t>
          </a:r>
          <a:r>
            <a:rPr lang="en-US" sz="1200" dirty="0"/>
            <a:t>(</a:t>
          </a:r>
          <a:r>
            <a:rPr lang="en-CA" sz="1200" dirty="0" err="1"/>
            <a:t>Ranalli</a:t>
          </a:r>
          <a:r>
            <a:rPr lang="en-CA" sz="1200" dirty="0"/>
            <a:t>, 2018</a:t>
          </a:r>
          <a:r>
            <a:rPr lang="en-US" sz="1200" dirty="0"/>
            <a:t>)</a:t>
          </a:r>
          <a:endParaRPr lang="en-CA" sz="1200" dirty="0"/>
        </a:p>
      </dgm:t>
    </dgm:pt>
    <dgm:pt modelId="{661347F3-E03C-49C9-A5A2-E6FBDBC9DFD6}" type="parTrans" cxnId="{740F9E7D-9353-4079-85CD-05A11AA529BB}">
      <dgm:prSet/>
      <dgm:spPr/>
      <dgm:t>
        <a:bodyPr/>
        <a:lstStyle/>
        <a:p>
          <a:endParaRPr lang="en-CA"/>
        </a:p>
      </dgm:t>
    </dgm:pt>
    <dgm:pt modelId="{1A4B9AB5-3978-4145-B6AE-D15F2F95BBA3}" type="sibTrans" cxnId="{740F9E7D-9353-4079-85CD-05A11AA529BB}">
      <dgm:prSet/>
      <dgm:spPr/>
      <dgm:t>
        <a:bodyPr/>
        <a:lstStyle/>
        <a:p>
          <a:endParaRPr lang="en-CA"/>
        </a:p>
      </dgm:t>
    </dgm:pt>
    <dgm:pt modelId="{0D0132E2-1EAE-4199-B56E-15CA4FCBCE8B}">
      <dgm:prSet phldrT="[Text]" custT="1"/>
      <dgm:spPr/>
      <dgm:t>
        <a:bodyPr/>
        <a:lstStyle/>
        <a:p>
          <a:r>
            <a:rPr lang="en-CA" sz="1600" b="1" dirty="0">
              <a:solidFill>
                <a:schemeClr val="bg1"/>
              </a:solidFill>
            </a:rPr>
            <a:t>inaccuracy of error flagging </a:t>
          </a:r>
          <a:r>
            <a:rPr lang="en-CA" sz="1200" dirty="0">
              <a:solidFill>
                <a:schemeClr val="bg1"/>
              </a:solidFill>
            </a:rPr>
            <a:t>(</a:t>
          </a:r>
          <a:r>
            <a:rPr lang="en-CA" sz="1200" dirty="0" err="1">
              <a:solidFill>
                <a:schemeClr val="bg1"/>
              </a:solidFill>
            </a:rPr>
            <a:t>Ranalli</a:t>
          </a:r>
          <a:r>
            <a:rPr lang="en-CA" sz="1200" dirty="0">
              <a:solidFill>
                <a:schemeClr val="bg1"/>
              </a:solidFill>
            </a:rPr>
            <a:t>, 2018)</a:t>
          </a:r>
        </a:p>
      </dgm:t>
    </dgm:pt>
    <dgm:pt modelId="{168335D0-BA4B-4426-8CCF-45099DC6D02A}" type="parTrans" cxnId="{4BA677E6-8369-4E93-A8B9-01E6B8059C29}">
      <dgm:prSet/>
      <dgm:spPr/>
      <dgm:t>
        <a:bodyPr/>
        <a:lstStyle/>
        <a:p>
          <a:endParaRPr lang="en-CA"/>
        </a:p>
      </dgm:t>
    </dgm:pt>
    <dgm:pt modelId="{A5CE3A76-63FA-4F85-8D55-1F46CF178EF7}" type="sibTrans" cxnId="{4BA677E6-8369-4E93-A8B9-01E6B8059C29}">
      <dgm:prSet/>
      <dgm:spPr/>
      <dgm:t>
        <a:bodyPr/>
        <a:lstStyle/>
        <a:p>
          <a:endParaRPr lang="en-CA"/>
        </a:p>
      </dgm:t>
    </dgm:pt>
    <dgm:pt modelId="{160EB23D-A46B-46D4-B1F3-D4B0DB50DFA2}">
      <dgm:prSet phldrT="[Text]" custT="1"/>
      <dgm:spPr/>
      <dgm:t>
        <a:bodyPr/>
        <a:lstStyle/>
        <a:p>
          <a:r>
            <a:rPr lang="en-US" sz="1400" b="1" dirty="0"/>
            <a:t>lack of dialogic feedback </a:t>
          </a:r>
          <a:r>
            <a:rPr lang="en-CA" sz="1400" dirty="0" err="1"/>
            <a:t>Merhabi-Yazdi</a:t>
          </a:r>
          <a:r>
            <a:rPr lang="en-CA" sz="1400" dirty="0"/>
            <a:t>, 2018)</a:t>
          </a:r>
        </a:p>
      </dgm:t>
    </dgm:pt>
    <dgm:pt modelId="{08FB52BA-B3FD-4160-8705-C520446041AB}" type="parTrans" cxnId="{A6F1F6F6-56F1-4144-9332-BFBDE6B7D062}">
      <dgm:prSet/>
      <dgm:spPr/>
      <dgm:t>
        <a:bodyPr/>
        <a:lstStyle/>
        <a:p>
          <a:endParaRPr lang="en-CA"/>
        </a:p>
      </dgm:t>
    </dgm:pt>
    <dgm:pt modelId="{18A2F5A2-0DB2-45AE-AE63-1C8FDC4CE155}" type="sibTrans" cxnId="{A6F1F6F6-56F1-4144-9332-BFBDE6B7D062}">
      <dgm:prSet/>
      <dgm:spPr/>
      <dgm:t>
        <a:bodyPr/>
        <a:lstStyle/>
        <a:p>
          <a:endParaRPr lang="en-CA"/>
        </a:p>
      </dgm:t>
    </dgm:pt>
    <dgm:pt modelId="{5C8434DA-1613-400A-990C-C6CCE9293242}">
      <dgm:prSet phldrT="[Text]" custT="1"/>
      <dgm:spPr/>
      <dgm:t>
        <a:bodyPr/>
        <a:lstStyle/>
        <a:p>
          <a:r>
            <a:rPr lang="en-US" sz="1600" b="1" dirty="0"/>
            <a:t>washback effects</a:t>
          </a:r>
        </a:p>
        <a:p>
          <a:r>
            <a:rPr lang="en-CA" sz="1200" dirty="0"/>
            <a:t>(Stevenson &amp; </a:t>
          </a:r>
          <a:r>
            <a:rPr lang="en-CA" sz="1200" dirty="0" err="1"/>
            <a:t>Phakiti</a:t>
          </a:r>
          <a:r>
            <a:rPr lang="en-CA" sz="1200" dirty="0"/>
            <a:t>, 2014)</a:t>
          </a:r>
          <a:endParaRPr lang="en-US" sz="1200" dirty="0"/>
        </a:p>
      </dgm:t>
    </dgm:pt>
    <dgm:pt modelId="{AFE6BDE8-6B10-43ED-8F25-D8DE69BC02FC}" type="sibTrans" cxnId="{C6D0F938-A228-47CA-8584-31D7E6F5220E}">
      <dgm:prSet/>
      <dgm:spPr/>
      <dgm:t>
        <a:bodyPr/>
        <a:lstStyle/>
        <a:p>
          <a:endParaRPr lang="en-CA"/>
        </a:p>
      </dgm:t>
    </dgm:pt>
    <dgm:pt modelId="{A1AD33C6-75EB-4BA1-A9BB-37CA3F443F5B}" type="parTrans" cxnId="{C6D0F938-A228-47CA-8584-31D7E6F5220E}">
      <dgm:prSet/>
      <dgm:spPr/>
      <dgm:t>
        <a:bodyPr/>
        <a:lstStyle/>
        <a:p>
          <a:endParaRPr lang="en-CA"/>
        </a:p>
      </dgm:t>
    </dgm:pt>
    <dgm:pt modelId="{B1662B60-FFCE-456D-8BA5-84B65C470EA8}" type="pres">
      <dgm:prSet presAssocID="{1C6288F4-9256-43C7-9304-705761F4B33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B4BBA93-20EA-4DB3-876F-DECEA4BFC53C}" type="pres">
      <dgm:prSet presAssocID="{FA06E5BA-FB89-44CA-BF9F-748B1146FC74}" presName="Parent" presStyleLbl="node0" presStyleIdx="0" presStyleCnt="1">
        <dgm:presLayoutVars>
          <dgm:chMax val="6"/>
          <dgm:chPref val="6"/>
        </dgm:presLayoutVars>
      </dgm:prSet>
      <dgm:spPr/>
    </dgm:pt>
    <dgm:pt modelId="{78F51C24-8EA0-4834-892C-85D3E1C2B3E4}" type="pres">
      <dgm:prSet presAssocID="{C4BCDB0C-C137-4DEB-BBF3-EF2E656E0131}" presName="Accent1" presStyleCnt="0"/>
      <dgm:spPr/>
    </dgm:pt>
    <dgm:pt modelId="{C94DBFAB-5F1C-4520-BC4C-7830C571D1BA}" type="pres">
      <dgm:prSet presAssocID="{C4BCDB0C-C137-4DEB-BBF3-EF2E656E0131}" presName="Accent" presStyleLbl="bgShp" presStyleIdx="0" presStyleCnt="6"/>
      <dgm:spPr/>
    </dgm:pt>
    <dgm:pt modelId="{94C62AB8-589E-4760-A776-BD1E4E296497}" type="pres">
      <dgm:prSet presAssocID="{C4BCDB0C-C137-4DEB-BBF3-EF2E656E0131}" presName="Child1" presStyleLbl="node1" presStyleIdx="0" presStyleCnt="6" custScaleX="122145">
        <dgm:presLayoutVars>
          <dgm:chMax val="0"/>
          <dgm:chPref val="0"/>
          <dgm:bulletEnabled val="1"/>
        </dgm:presLayoutVars>
      </dgm:prSet>
      <dgm:spPr/>
    </dgm:pt>
    <dgm:pt modelId="{1806EC69-90B1-4D09-BA7D-28E4BED3EF49}" type="pres">
      <dgm:prSet presAssocID="{48DFAE28-2BAF-490B-A35B-767638AC1361}" presName="Accent2" presStyleCnt="0"/>
      <dgm:spPr/>
    </dgm:pt>
    <dgm:pt modelId="{70642D39-5885-4743-A682-C83D727962C4}" type="pres">
      <dgm:prSet presAssocID="{48DFAE28-2BAF-490B-A35B-767638AC1361}" presName="Accent" presStyleLbl="bgShp" presStyleIdx="1" presStyleCnt="6"/>
      <dgm:spPr/>
    </dgm:pt>
    <dgm:pt modelId="{9A943502-0B55-42CA-8B1B-23EA2D2247DD}" type="pres">
      <dgm:prSet presAssocID="{48DFAE28-2BAF-490B-A35B-767638AC1361}" presName="Child2" presStyleLbl="node1" presStyleIdx="1" presStyleCnt="6" custScaleX="119706" custScaleY="126418">
        <dgm:presLayoutVars>
          <dgm:chMax val="0"/>
          <dgm:chPref val="0"/>
          <dgm:bulletEnabled val="1"/>
        </dgm:presLayoutVars>
      </dgm:prSet>
      <dgm:spPr/>
    </dgm:pt>
    <dgm:pt modelId="{E41A21E4-209C-4E01-BD1C-660D3CC4FA17}" type="pres">
      <dgm:prSet presAssocID="{E079A5E2-EA29-4588-AE3D-5D48C453EFC6}" presName="Accent3" presStyleCnt="0"/>
      <dgm:spPr/>
    </dgm:pt>
    <dgm:pt modelId="{E3CF539B-3B21-43FD-B8CD-7A8B2D682A41}" type="pres">
      <dgm:prSet presAssocID="{E079A5E2-EA29-4588-AE3D-5D48C453EFC6}" presName="Accent" presStyleLbl="bgShp" presStyleIdx="2" presStyleCnt="6"/>
      <dgm:spPr/>
    </dgm:pt>
    <dgm:pt modelId="{DC43E42C-06C4-4A6D-95FB-AE531E1A3537}" type="pres">
      <dgm:prSet presAssocID="{E079A5E2-EA29-4588-AE3D-5D48C453EFC6}" presName="Child3" presStyleLbl="node1" presStyleIdx="2" presStyleCnt="6" custScaleX="120086" custScaleY="113003">
        <dgm:presLayoutVars>
          <dgm:chMax val="0"/>
          <dgm:chPref val="0"/>
          <dgm:bulletEnabled val="1"/>
        </dgm:presLayoutVars>
      </dgm:prSet>
      <dgm:spPr/>
    </dgm:pt>
    <dgm:pt modelId="{D34E076D-CCB2-4A2B-90DF-AF4DEB5EB379}" type="pres">
      <dgm:prSet presAssocID="{0D0132E2-1EAE-4199-B56E-15CA4FCBCE8B}" presName="Accent4" presStyleCnt="0"/>
      <dgm:spPr/>
    </dgm:pt>
    <dgm:pt modelId="{1B11BF60-0855-4614-BE0E-7C58B0628D95}" type="pres">
      <dgm:prSet presAssocID="{0D0132E2-1EAE-4199-B56E-15CA4FCBCE8B}" presName="Accent" presStyleLbl="bgShp" presStyleIdx="3" presStyleCnt="6"/>
      <dgm:spPr/>
    </dgm:pt>
    <dgm:pt modelId="{94E64746-E183-46C7-BBB3-E563B60B8D9E}" type="pres">
      <dgm:prSet presAssocID="{0D0132E2-1EAE-4199-B56E-15CA4FCBCE8B}" presName="Child4" presStyleLbl="node1" presStyleIdx="3" presStyleCnt="6" custScaleX="121765">
        <dgm:presLayoutVars>
          <dgm:chMax val="0"/>
          <dgm:chPref val="0"/>
          <dgm:bulletEnabled val="1"/>
        </dgm:presLayoutVars>
      </dgm:prSet>
      <dgm:spPr/>
    </dgm:pt>
    <dgm:pt modelId="{E0B9999C-1D18-4D1F-8F34-2C84991C32F3}" type="pres">
      <dgm:prSet presAssocID="{160EB23D-A46B-46D4-B1F3-D4B0DB50DFA2}" presName="Accent5" presStyleCnt="0"/>
      <dgm:spPr/>
    </dgm:pt>
    <dgm:pt modelId="{F008246C-9F41-4A2C-AE11-51006BCAE6B5}" type="pres">
      <dgm:prSet presAssocID="{160EB23D-A46B-46D4-B1F3-D4B0DB50DFA2}" presName="Accent" presStyleLbl="bgShp" presStyleIdx="4" presStyleCnt="6"/>
      <dgm:spPr/>
    </dgm:pt>
    <dgm:pt modelId="{D0058B52-5602-4069-B301-4AFE8BD83B1A}" type="pres">
      <dgm:prSet presAssocID="{160EB23D-A46B-46D4-B1F3-D4B0DB50DFA2}" presName="Child5" presStyleLbl="node1" presStyleIdx="4" presStyleCnt="6" custScaleX="114685" custScaleY="115782">
        <dgm:presLayoutVars>
          <dgm:chMax val="0"/>
          <dgm:chPref val="0"/>
          <dgm:bulletEnabled val="1"/>
        </dgm:presLayoutVars>
      </dgm:prSet>
      <dgm:spPr/>
    </dgm:pt>
    <dgm:pt modelId="{45377A0C-0935-4517-9A30-6A0F6B81CA08}" type="pres">
      <dgm:prSet presAssocID="{5C8434DA-1613-400A-990C-C6CCE9293242}" presName="Accent6" presStyleCnt="0"/>
      <dgm:spPr/>
    </dgm:pt>
    <dgm:pt modelId="{422BE91B-B887-4995-8D26-8D0EBA16C9F7}" type="pres">
      <dgm:prSet presAssocID="{5C8434DA-1613-400A-990C-C6CCE9293242}" presName="Accent" presStyleLbl="bgShp" presStyleIdx="5" presStyleCnt="6"/>
      <dgm:spPr/>
    </dgm:pt>
    <dgm:pt modelId="{F5A03A2F-4F20-4EE8-8019-3EC74B8B4A4F}" type="pres">
      <dgm:prSet presAssocID="{5C8434DA-1613-400A-990C-C6CCE9293242}" presName="Child6" presStyleLbl="node1" presStyleIdx="5" presStyleCnt="6" custScaleX="122216" custScaleY="121506" custLinFactNeighborX="-5668" custLinFactNeighborY="-1021">
        <dgm:presLayoutVars>
          <dgm:chMax val="0"/>
          <dgm:chPref val="0"/>
          <dgm:bulletEnabled val="1"/>
        </dgm:presLayoutVars>
      </dgm:prSet>
      <dgm:spPr/>
    </dgm:pt>
  </dgm:ptLst>
  <dgm:cxnLst>
    <dgm:cxn modelId="{5788542F-9181-4DCF-B826-9EB101FA38EC}" type="presOf" srcId="{1C6288F4-9256-43C7-9304-705761F4B334}" destId="{B1662B60-FFCE-456D-8BA5-84B65C470EA8}" srcOrd="0" destOrd="0" presId="urn:microsoft.com/office/officeart/2011/layout/HexagonRadial"/>
    <dgm:cxn modelId="{C6D0F938-A228-47CA-8584-31D7E6F5220E}" srcId="{FA06E5BA-FB89-44CA-BF9F-748B1146FC74}" destId="{5C8434DA-1613-400A-990C-C6CCE9293242}" srcOrd="5" destOrd="0" parTransId="{A1AD33C6-75EB-4BA1-A9BB-37CA3F443F5B}" sibTransId="{AFE6BDE8-6B10-43ED-8F25-D8DE69BC02FC}"/>
    <dgm:cxn modelId="{40DB275E-A1FF-4781-B15D-4EC8729A06A9}" srcId="{FA06E5BA-FB89-44CA-BF9F-748B1146FC74}" destId="{C4BCDB0C-C137-4DEB-BBF3-EF2E656E0131}" srcOrd="0" destOrd="0" parTransId="{1F8EEECB-8BC3-46A7-9750-29DCF3DB0034}" sibTransId="{BDCD8856-A433-42B8-9DEE-CF0BE348B315}"/>
    <dgm:cxn modelId="{C6BAE661-B59F-485B-A19D-212FFA441B6E}" srcId="{FA06E5BA-FB89-44CA-BF9F-748B1146FC74}" destId="{48DFAE28-2BAF-490B-A35B-767638AC1361}" srcOrd="1" destOrd="0" parTransId="{DA7C5B46-B422-4043-85E1-1607AC104A64}" sibTransId="{EF5D4D51-3E61-4863-B40F-910490FEFB44}"/>
    <dgm:cxn modelId="{8E356A45-0601-4A06-9938-8C0D7FF8F078}" type="presOf" srcId="{E079A5E2-EA29-4588-AE3D-5D48C453EFC6}" destId="{DC43E42C-06C4-4A6D-95FB-AE531E1A3537}" srcOrd="0" destOrd="0" presId="urn:microsoft.com/office/officeart/2011/layout/HexagonRadial"/>
    <dgm:cxn modelId="{F4DA4948-79CE-44F2-B5D2-2ABCE3A88EEC}" type="presOf" srcId="{160EB23D-A46B-46D4-B1F3-D4B0DB50DFA2}" destId="{D0058B52-5602-4069-B301-4AFE8BD83B1A}" srcOrd="0" destOrd="0" presId="urn:microsoft.com/office/officeart/2011/layout/HexagonRadial"/>
    <dgm:cxn modelId="{EF6BE74C-E87E-4D75-93D0-A7724C489784}" type="presOf" srcId="{FA06E5BA-FB89-44CA-BF9F-748B1146FC74}" destId="{0B4BBA93-20EA-4DB3-876F-DECEA4BFC53C}" srcOrd="0" destOrd="0" presId="urn:microsoft.com/office/officeart/2011/layout/HexagonRadial"/>
    <dgm:cxn modelId="{9C4E4A4D-D930-4801-AE3C-1F8DDB16A566}" type="presOf" srcId="{48DFAE28-2BAF-490B-A35B-767638AC1361}" destId="{9A943502-0B55-42CA-8B1B-23EA2D2247DD}" srcOrd="0" destOrd="0" presId="urn:microsoft.com/office/officeart/2011/layout/HexagonRadial"/>
    <dgm:cxn modelId="{4A9C345A-AC58-47E3-A973-486AB45B8C90}" type="presOf" srcId="{C4BCDB0C-C137-4DEB-BBF3-EF2E656E0131}" destId="{94C62AB8-589E-4760-A776-BD1E4E296497}" srcOrd="0" destOrd="0" presId="urn:microsoft.com/office/officeart/2011/layout/HexagonRadial"/>
    <dgm:cxn modelId="{740F9E7D-9353-4079-85CD-05A11AA529BB}" srcId="{FA06E5BA-FB89-44CA-BF9F-748B1146FC74}" destId="{E079A5E2-EA29-4588-AE3D-5D48C453EFC6}" srcOrd="2" destOrd="0" parTransId="{661347F3-E03C-49C9-A5A2-E6FBDBC9DFD6}" sibTransId="{1A4B9AB5-3978-4145-B6AE-D15F2F95BBA3}"/>
    <dgm:cxn modelId="{DD1ED4A5-A38C-4B73-B60B-084036028EAF}" srcId="{1C6288F4-9256-43C7-9304-705761F4B334}" destId="{FA06E5BA-FB89-44CA-BF9F-748B1146FC74}" srcOrd="0" destOrd="0" parTransId="{1DAA120B-EA49-4466-A243-2A0AE5A10A7E}" sibTransId="{A4FF61F8-75D2-4F16-A48D-E19133487094}"/>
    <dgm:cxn modelId="{E17CB3B1-2109-4889-B1B1-8666228D3B3F}" type="presOf" srcId="{0D0132E2-1EAE-4199-B56E-15CA4FCBCE8B}" destId="{94E64746-E183-46C7-BBB3-E563B60B8D9E}" srcOrd="0" destOrd="0" presId="urn:microsoft.com/office/officeart/2011/layout/HexagonRadial"/>
    <dgm:cxn modelId="{622F95B6-01A7-472D-A344-E1131922DAE6}" type="presOf" srcId="{5C8434DA-1613-400A-990C-C6CCE9293242}" destId="{F5A03A2F-4F20-4EE8-8019-3EC74B8B4A4F}" srcOrd="0" destOrd="0" presId="urn:microsoft.com/office/officeart/2011/layout/HexagonRadial"/>
    <dgm:cxn modelId="{4BA677E6-8369-4E93-A8B9-01E6B8059C29}" srcId="{FA06E5BA-FB89-44CA-BF9F-748B1146FC74}" destId="{0D0132E2-1EAE-4199-B56E-15CA4FCBCE8B}" srcOrd="3" destOrd="0" parTransId="{168335D0-BA4B-4426-8CCF-45099DC6D02A}" sibTransId="{A5CE3A76-63FA-4F85-8D55-1F46CF178EF7}"/>
    <dgm:cxn modelId="{A6F1F6F6-56F1-4144-9332-BFBDE6B7D062}" srcId="{FA06E5BA-FB89-44CA-BF9F-748B1146FC74}" destId="{160EB23D-A46B-46D4-B1F3-D4B0DB50DFA2}" srcOrd="4" destOrd="0" parTransId="{08FB52BA-B3FD-4160-8705-C520446041AB}" sibTransId="{18A2F5A2-0DB2-45AE-AE63-1C8FDC4CE155}"/>
    <dgm:cxn modelId="{B885A0FE-DED8-4284-B85B-2E0BE0DD4A0D}" type="presParOf" srcId="{B1662B60-FFCE-456D-8BA5-84B65C470EA8}" destId="{0B4BBA93-20EA-4DB3-876F-DECEA4BFC53C}" srcOrd="0" destOrd="0" presId="urn:microsoft.com/office/officeart/2011/layout/HexagonRadial"/>
    <dgm:cxn modelId="{3818FA7C-93EF-4E9A-A3F8-5B09ADC2A279}" type="presParOf" srcId="{B1662B60-FFCE-456D-8BA5-84B65C470EA8}" destId="{78F51C24-8EA0-4834-892C-85D3E1C2B3E4}" srcOrd="1" destOrd="0" presId="urn:microsoft.com/office/officeart/2011/layout/HexagonRadial"/>
    <dgm:cxn modelId="{CD1182C1-95A1-4C50-90D5-44EA1C82ED00}" type="presParOf" srcId="{78F51C24-8EA0-4834-892C-85D3E1C2B3E4}" destId="{C94DBFAB-5F1C-4520-BC4C-7830C571D1BA}" srcOrd="0" destOrd="0" presId="urn:microsoft.com/office/officeart/2011/layout/HexagonRadial"/>
    <dgm:cxn modelId="{0D2738C3-6DFD-4637-A044-11E538EA8C61}" type="presParOf" srcId="{B1662B60-FFCE-456D-8BA5-84B65C470EA8}" destId="{94C62AB8-589E-4760-A776-BD1E4E296497}" srcOrd="2" destOrd="0" presId="urn:microsoft.com/office/officeart/2011/layout/HexagonRadial"/>
    <dgm:cxn modelId="{65255D09-3DDA-4E4D-92E0-12BCC1395455}" type="presParOf" srcId="{B1662B60-FFCE-456D-8BA5-84B65C470EA8}" destId="{1806EC69-90B1-4D09-BA7D-28E4BED3EF49}" srcOrd="3" destOrd="0" presId="urn:microsoft.com/office/officeart/2011/layout/HexagonRadial"/>
    <dgm:cxn modelId="{FCB254C2-B864-47E6-BB5F-E04AD4F7C77A}" type="presParOf" srcId="{1806EC69-90B1-4D09-BA7D-28E4BED3EF49}" destId="{70642D39-5885-4743-A682-C83D727962C4}" srcOrd="0" destOrd="0" presId="urn:microsoft.com/office/officeart/2011/layout/HexagonRadial"/>
    <dgm:cxn modelId="{3F019A4A-96AD-4C24-9141-2DFE02D21FDB}" type="presParOf" srcId="{B1662B60-FFCE-456D-8BA5-84B65C470EA8}" destId="{9A943502-0B55-42CA-8B1B-23EA2D2247DD}" srcOrd="4" destOrd="0" presId="urn:microsoft.com/office/officeart/2011/layout/HexagonRadial"/>
    <dgm:cxn modelId="{43C86EC1-2FF7-48CE-8DCC-E3269490C62D}" type="presParOf" srcId="{B1662B60-FFCE-456D-8BA5-84B65C470EA8}" destId="{E41A21E4-209C-4E01-BD1C-660D3CC4FA17}" srcOrd="5" destOrd="0" presId="urn:microsoft.com/office/officeart/2011/layout/HexagonRadial"/>
    <dgm:cxn modelId="{CC2C0F3C-41EC-46EB-A217-2AFCBE4F9049}" type="presParOf" srcId="{E41A21E4-209C-4E01-BD1C-660D3CC4FA17}" destId="{E3CF539B-3B21-43FD-B8CD-7A8B2D682A41}" srcOrd="0" destOrd="0" presId="urn:microsoft.com/office/officeart/2011/layout/HexagonRadial"/>
    <dgm:cxn modelId="{796AB76B-FD4B-470E-A901-671A66042E23}" type="presParOf" srcId="{B1662B60-FFCE-456D-8BA5-84B65C470EA8}" destId="{DC43E42C-06C4-4A6D-95FB-AE531E1A3537}" srcOrd="6" destOrd="0" presId="urn:microsoft.com/office/officeart/2011/layout/HexagonRadial"/>
    <dgm:cxn modelId="{7B3D2859-EFFA-4A8A-80E2-86C279F05210}" type="presParOf" srcId="{B1662B60-FFCE-456D-8BA5-84B65C470EA8}" destId="{D34E076D-CCB2-4A2B-90DF-AF4DEB5EB379}" srcOrd="7" destOrd="0" presId="urn:microsoft.com/office/officeart/2011/layout/HexagonRadial"/>
    <dgm:cxn modelId="{F6EFA05B-9BC9-4655-82EC-00366712F15A}" type="presParOf" srcId="{D34E076D-CCB2-4A2B-90DF-AF4DEB5EB379}" destId="{1B11BF60-0855-4614-BE0E-7C58B0628D95}" srcOrd="0" destOrd="0" presId="urn:microsoft.com/office/officeart/2011/layout/HexagonRadial"/>
    <dgm:cxn modelId="{D646A375-9F65-4FAB-BBE1-8526EC053325}" type="presParOf" srcId="{B1662B60-FFCE-456D-8BA5-84B65C470EA8}" destId="{94E64746-E183-46C7-BBB3-E563B60B8D9E}" srcOrd="8" destOrd="0" presId="urn:microsoft.com/office/officeart/2011/layout/HexagonRadial"/>
    <dgm:cxn modelId="{D0651745-7EA9-4CDD-8358-9412FAFB011A}" type="presParOf" srcId="{B1662B60-FFCE-456D-8BA5-84B65C470EA8}" destId="{E0B9999C-1D18-4D1F-8F34-2C84991C32F3}" srcOrd="9" destOrd="0" presId="urn:microsoft.com/office/officeart/2011/layout/HexagonRadial"/>
    <dgm:cxn modelId="{1FBD552D-EFDA-48FD-8C5E-082D3D6A7EA3}" type="presParOf" srcId="{E0B9999C-1D18-4D1F-8F34-2C84991C32F3}" destId="{F008246C-9F41-4A2C-AE11-51006BCAE6B5}" srcOrd="0" destOrd="0" presId="urn:microsoft.com/office/officeart/2011/layout/HexagonRadial"/>
    <dgm:cxn modelId="{3F55081C-EAB5-4B71-9646-569A7DB24737}" type="presParOf" srcId="{B1662B60-FFCE-456D-8BA5-84B65C470EA8}" destId="{D0058B52-5602-4069-B301-4AFE8BD83B1A}" srcOrd="10" destOrd="0" presId="urn:microsoft.com/office/officeart/2011/layout/HexagonRadial"/>
    <dgm:cxn modelId="{749E79EA-A9F8-49ED-AE99-515F51CF9835}" type="presParOf" srcId="{B1662B60-FFCE-456D-8BA5-84B65C470EA8}" destId="{45377A0C-0935-4517-9A30-6A0F6B81CA08}" srcOrd="11" destOrd="0" presId="urn:microsoft.com/office/officeart/2011/layout/HexagonRadial"/>
    <dgm:cxn modelId="{19712D19-386C-4BE6-81BF-6846180DC214}" type="presParOf" srcId="{45377A0C-0935-4517-9A30-6A0F6B81CA08}" destId="{422BE91B-B887-4995-8D26-8D0EBA16C9F7}" srcOrd="0" destOrd="0" presId="urn:microsoft.com/office/officeart/2011/layout/HexagonRadial"/>
    <dgm:cxn modelId="{3CE6DFF8-8B01-4481-A9C9-21535E5032D4}" type="presParOf" srcId="{B1662B60-FFCE-456D-8BA5-84B65C470EA8}" destId="{F5A03A2F-4F20-4EE8-8019-3EC74B8B4A4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DCA29-C25D-474B-8CAD-102B29DBC97F}">
      <dsp:nvSpPr>
        <dsp:cNvPr id="0" name=""/>
        <dsp:cNvSpPr/>
      </dsp:nvSpPr>
      <dsp:spPr>
        <a:xfrm>
          <a:off x="5871572" y="1826388"/>
          <a:ext cx="1950241" cy="182205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Feedback typology</a:t>
          </a:r>
          <a:endParaRPr lang="en-CA" sz="1600" b="1" kern="1200" dirty="0"/>
        </a:p>
      </dsp:txBody>
      <dsp:txXfrm>
        <a:off x="6213112" y="2145479"/>
        <a:ext cx="1267161" cy="1183870"/>
      </dsp:txXfrm>
    </dsp:sp>
    <dsp:sp modelId="{E5BB13B1-ADD9-465B-A91A-B6BC7E42815D}">
      <dsp:nvSpPr>
        <dsp:cNvPr id="0" name=""/>
        <dsp:cNvSpPr/>
      </dsp:nvSpPr>
      <dsp:spPr>
        <a:xfrm>
          <a:off x="7128830" y="845093"/>
          <a:ext cx="843550" cy="72683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DF692-5775-48F1-B5EA-2E1641005D0E}">
      <dsp:nvSpPr>
        <dsp:cNvPr id="0" name=""/>
        <dsp:cNvSpPr/>
      </dsp:nvSpPr>
      <dsp:spPr>
        <a:xfrm>
          <a:off x="5811960" y="-80794"/>
          <a:ext cx="2077787" cy="176944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formative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Revising and editing can improve the quality of writing (</a:t>
          </a:r>
          <a:r>
            <a:rPr lang="en-CA" sz="1200" kern="1200" dirty="0" err="1"/>
            <a:t>Mellati</a:t>
          </a:r>
          <a:r>
            <a:rPr lang="en-CA" sz="1200" kern="1200" dirty="0"/>
            <a:t> &amp; </a:t>
          </a:r>
          <a:r>
            <a:rPr lang="en-CA" sz="1200" kern="1200" dirty="0" err="1"/>
            <a:t>Khademi</a:t>
          </a:r>
          <a:r>
            <a:rPr lang="en-CA" sz="1200" kern="1200" dirty="0"/>
            <a:t>, 2018)</a:t>
          </a:r>
        </a:p>
      </dsp:txBody>
      <dsp:txXfrm>
        <a:off x="6153619" y="210162"/>
        <a:ext cx="1394469" cy="1187530"/>
      </dsp:txXfrm>
    </dsp:sp>
    <dsp:sp modelId="{EA08D6F9-252E-4AE0-92BF-ECC5F0DB4F5E}">
      <dsp:nvSpPr>
        <dsp:cNvPr id="0" name=""/>
        <dsp:cNvSpPr/>
      </dsp:nvSpPr>
      <dsp:spPr>
        <a:xfrm>
          <a:off x="8113318" y="2203878"/>
          <a:ext cx="843550" cy="72683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67C2C-BE18-410C-9441-F924CB8D3E7F}">
      <dsp:nvSpPr>
        <dsp:cNvPr id="0" name=""/>
        <dsp:cNvSpPr/>
      </dsp:nvSpPr>
      <dsp:spPr>
        <a:xfrm>
          <a:off x="7294971" y="784362"/>
          <a:ext cx="2472443" cy="1988974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indirect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leads to improvement in accuracy and learning ability (</a:t>
          </a:r>
          <a:r>
            <a:rPr lang="en-CA" sz="1200" kern="1200" dirty="0"/>
            <a:t>Ferris &amp; Roberts, 2001)</a:t>
          </a:r>
        </a:p>
      </dsp:txBody>
      <dsp:txXfrm>
        <a:off x="7690425" y="1102487"/>
        <a:ext cx="1681535" cy="1352724"/>
      </dsp:txXfrm>
    </dsp:sp>
    <dsp:sp modelId="{8ED02124-DF42-42FE-8037-59E3DD0003D9}">
      <dsp:nvSpPr>
        <dsp:cNvPr id="0" name=""/>
        <dsp:cNvSpPr/>
      </dsp:nvSpPr>
      <dsp:spPr>
        <a:xfrm>
          <a:off x="7429429" y="3737691"/>
          <a:ext cx="843550" cy="72683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72F1E-DC0B-4009-BF94-5100ED04C1AB}">
      <dsp:nvSpPr>
        <dsp:cNvPr id="0" name=""/>
        <dsp:cNvSpPr/>
      </dsp:nvSpPr>
      <dsp:spPr>
        <a:xfrm>
          <a:off x="7464560" y="2772211"/>
          <a:ext cx="2133266" cy="1846445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Direct: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metalinguistic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/>
            <a:t>draws the learners’ attention to the error and explains it (Jeon &amp; Kaya, 2006)</a:t>
          </a:r>
          <a:endParaRPr lang="en-CA" sz="1200" b="0" kern="1200" dirty="0"/>
        </a:p>
      </dsp:txBody>
      <dsp:txXfrm>
        <a:off x="7818175" y="3078282"/>
        <a:ext cx="1426036" cy="1234303"/>
      </dsp:txXfrm>
    </dsp:sp>
    <dsp:sp modelId="{50FBFD92-A09E-45A2-887A-38CD8C16E50E}">
      <dsp:nvSpPr>
        <dsp:cNvPr id="0" name=""/>
        <dsp:cNvSpPr/>
      </dsp:nvSpPr>
      <dsp:spPr>
        <a:xfrm>
          <a:off x="5732967" y="3896907"/>
          <a:ext cx="843550" cy="72683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16C23-97E4-4BDB-A117-F0EA55C1C0C2}">
      <dsp:nvSpPr>
        <dsp:cNvPr id="0" name=""/>
        <dsp:cNvSpPr/>
      </dsp:nvSpPr>
      <dsp:spPr>
        <a:xfrm>
          <a:off x="5685364" y="3809511"/>
          <a:ext cx="2330978" cy="1723871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immediate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Constructive &amp; can Increase writing production (</a:t>
          </a:r>
          <a:r>
            <a:rPr lang="en-CA" sz="1200" kern="1200" dirty="0"/>
            <a:t>Gibbs &amp; Simpson, 2015)</a:t>
          </a:r>
        </a:p>
      </dsp:txBody>
      <dsp:txXfrm>
        <a:off x="6043782" y="4074579"/>
        <a:ext cx="1614142" cy="1193735"/>
      </dsp:txXfrm>
    </dsp:sp>
    <dsp:sp modelId="{AC933582-60FA-4AAA-8842-910913B65271}">
      <dsp:nvSpPr>
        <dsp:cNvPr id="0" name=""/>
        <dsp:cNvSpPr/>
      </dsp:nvSpPr>
      <dsp:spPr>
        <a:xfrm>
          <a:off x="4732357" y="2538667"/>
          <a:ext cx="843550" cy="726830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6EC17-5EAA-4AC1-AC6D-087DCE9484B1}">
      <dsp:nvSpPr>
        <dsp:cNvPr id="0" name=""/>
        <dsp:cNvSpPr/>
      </dsp:nvSpPr>
      <dsp:spPr>
        <a:xfrm>
          <a:off x="4108722" y="2783724"/>
          <a:ext cx="2107981" cy="1825601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focused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targets single error types chosen for learning goals,) (</a:t>
          </a:r>
          <a:r>
            <a:rPr lang="en-US" sz="1200" kern="1200" dirty="0" err="1"/>
            <a:t>Ranalli</a:t>
          </a:r>
          <a:r>
            <a:rPr lang="en-US" sz="1200" kern="1200" dirty="0"/>
            <a:t>, 2018)</a:t>
          </a:r>
          <a:endParaRPr lang="en-CA" sz="1200" kern="1200" dirty="0"/>
        </a:p>
      </dsp:txBody>
      <dsp:txXfrm>
        <a:off x="4458245" y="3086426"/>
        <a:ext cx="1408935" cy="1220197"/>
      </dsp:txXfrm>
    </dsp:sp>
    <dsp:sp modelId="{493C0936-CEA9-403C-90BF-A2E38AF4652A}">
      <dsp:nvSpPr>
        <dsp:cNvPr id="0" name=""/>
        <dsp:cNvSpPr/>
      </dsp:nvSpPr>
      <dsp:spPr>
        <a:xfrm>
          <a:off x="3939253" y="743521"/>
          <a:ext cx="2446920" cy="206629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Dialogic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help learners get further explanations negotiate meaning with teachers and peers (</a:t>
          </a:r>
          <a:r>
            <a:rPr lang="en-CA" sz="1200" kern="1200" dirty="0" err="1"/>
            <a:t>Merhabi-Yazdi</a:t>
          </a:r>
          <a:r>
            <a:rPr lang="en-CA" sz="1200" kern="1200" dirty="0"/>
            <a:t>, 2018; Woodworth &amp; </a:t>
          </a:r>
          <a:r>
            <a:rPr lang="en-CA" sz="1200" kern="1200" dirty="0" err="1"/>
            <a:t>Barkaoui</a:t>
          </a:r>
          <a:r>
            <a:rPr lang="en-CA" sz="1200" kern="1200" dirty="0"/>
            <a:t>, 2020)</a:t>
          </a:r>
        </a:p>
      </dsp:txBody>
      <dsp:txXfrm>
        <a:off x="4339943" y="1081882"/>
        <a:ext cx="1645540" cy="13895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664AB-C772-4AF4-A56F-DBC56F82F0BE}">
      <dsp:nvSpPr>
        <dsp:cNvPr id="0" name=""/>
        <dsp:cNvSpPr/>
      </dsp:nvSpPr>
      <dsp:spPr>
        <a:xfrm>
          <a:off x="0" y="0"/>
          <a:ext cx="8921205" cy="11351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Feedback is </a:t>
          </a:r>
          <a:r>
            <a:rPr lang="en-US" sz="2000" b="1" kern="1200" dirty="0"/>
            <a:t>essential</a:t>
          </a:r>
          <a:r>
            <a:rPr lang="en-US" sz="2000" b="0" kern="1200" dirty="0"/>
            <a:t> for second language writing development</a:t>
          </a:r>
          <a:endParaRPr lang="en-CA" sz="2000" b="0" kern="1200" dirty="0"/>
        </a:p>
      </dsp:txBody>
      <dsp:txXfrm>
        <a:off x="33248" y="33248"/>
        <a:ext cx="7600355" cy="1068665"/>
      </dsp:txXfrm>
    </dsp:sp>
    <dsp:sp modelId="{87CD4641-97B4-4FC6-8059-8A7230FB2186}">
      <dsp:nvSpPr>
        <dsp:cNvPr id="0" name=""/>
        <dsp:cNvSpPr/>
      </dsp:nvSpPr>
      <dsp:spPr>
        <a:xfrm>
          <a:off x="747150" y="1341555"/>
          <a:ext cx="8921205" cy="11351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second language learners </a:t>
          </a:r>
          <a:r>
            <a:rPr lang="en-US" sz="2000" b="1" kern="1200" dirty="0"/>
            <a:t>prefer</a:t>
          </a:r>
          <a:r>
            <a:rPr lang="en-US" sz="2000" kern="1200" dirty="0"/>
            <a:t> and </a:t>
          </a:r>
          <a:r>
            <a:rPr lang="en-US" sz="2000" b="1" kern="1200" dirty="0"/>
            <a:t>request</a:t>
          </a:r>
          <a:r>
            <a:rPr lang="en-US" sz="2000" kern="1200" dirty="0"/>
            <a:t> frequent and immediate corrective feedback on multiple drafts (Lee, 2017)</a:t>
          </a:r>
          <a:endParaRPr lang="en-CA" sz="2000" b="0" kern="1200" dirty="0"/>
        </a:p>
      </dsp:txBody>
      <dsp:txXfrm>
        <a:off x="780398" y="1374803"/>
        <a:ext cx="7369703" cy="1068665"/>
      </dsp:txXfrm>
    </dsp:sp>
    <dsp:sp modelId="{B3AA4F86-81CA-4BFA-93B5-AF7613E6309B}">
      <dsp:nvSpPr>
        <dsp:cNvPr id="0" name=""/>
        <dsp:cNvSpPr/>
      </dsp:nvSpPr>
      <dsp:spPr>
        <a:xfrm>
          <a:off x="1483150" y="2683110"/>
          <a:ext cx="8921205" cy="11351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b="0" i="0" u="none" strike="noStrike" kern="1200" baseline="0" dirty="0">
            <a:solidFill>
              <a:srgbClr val="000000"/>
            </a:solidFill>
            <a:latin typeface="Times New Roman" panose="02020603050405020304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i="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</a:rPr>
            <a:t>some teachers </a:t>
          </a:r>
          <a:r>
            <a:rPr lang="en-US" sz="2000" b="1" i="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</a:rPr>
            <a:t>struggle</a:t>
          </a:r>
          <a:r>
            <a:rPr lang="en-US" sz="2000" b="0" i="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</a:rPr>
            <a:t> to provide immediate frequent feedback inside and outside the classroom due to lack of time and resources(</a:t>
          </a:r>
          <a:r>
            <a:rPr lang="en-US" sz="2000" b="0" i="0" u="none" strike="noStrike" kern="1200" baseline="0" dirty="0" err="1">
              <a:solidFill>
                <a:srgbClr val="000000"/>
              </a:solidFill>
              <a:latin typeface="Times New Roman" panose="02020603050405020304" pitchFamily="18" charset="0"/>
            </a:rPr>
            <a:t>Crusan</a:t>
          </a:r>
          <a:r>
            <a:rPr lang="en-US" sz="2000" b="0" i="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</a:rPr>
            <a:t> et al., 2016; Woodworth &amp; </a:t>
          </a:r>
          <a:r>
            <a:rPr lang="en-US" sz="2000" b="0" i="0" u="none" strike="noStrike" kern="1200" baseline="0" dirty="0" err="1">
              <a:solidFill>
                <a:srgbClr val="000000"/>
              </a:solidFill>
              <a:latin typeface="Times New Roman" panose="02020603050405020304" pitchFamily="18" charset="0"/>
            </a:rPr>
            <a:t>Barkaoui</a:t>
          </a:r>
          <a:r>
            <a:rPr lang="en-US" sz="2000" b="0" i="0" u="none" strike="noStrike" kern="1200" baseline="0" dirty="0">
              <a:solidFill>
                <a:srgbClr val="000000"/>
              </a:solidFill>
              <a:latin typeface="Times New Roman" panose="02020603050405020304" pitchFamily="18" charset="0"/>
            </a:rPr>
            <a:t>, 2020) </a:t>
          </a:r>
          <a:endParaRPr lang="en-CA" sz="2000" b="0" kern="1200" dirty="0"/>
        </a:p>
        <a:p>
          <a:pPr marL="0"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500" b="0" kern="1200" dirty="0"/>
        </a:p>
      </dsp:txBody>
      <dsp:txXfrm>
        <a:off x="1516398" y="2716358"/>
        <a:ext cx="7380854" cy="1068665"/>
      </dsp:txXfrm>
    </dsp:sp>
    <dsp:sp modelId="{231C75F7-4A67-4EF6-BCB7-E706807AC9FB}">
      <dsp:nvSpPr>
        <dsp:cNvPr id="0" name=""/>
        <dsp:cNvSpPr/>
      </dsp:nvSpPr>
      <dsp:spPr>
        <a:xfrm>
          <a:off x="2230301" y="4024665"/>
          <a:ext cx="8921205" cy="11351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AWE can give the students more opportunities to receive </a:t>
          </a:r>
          <a:r>
            <a:rPr lang="en-US" sz="2000" b="1" kern="1200" dirty="0"/>
            <a:t>immediate </a:t>
          </a:r>
          <a:r>
            <a:rPr lang="en-US" sz="2000" b="0" kern="1200" dirty="0"/>
            <a:t>&amp; </a:t>
          </a:r>
          <a:r>
            <a:rPr lang="en-US" sz="2000" b="1" kern="1200" dirty="0"/>
            <a:t>frequent</a:t>
          </a:r>
          <a:r>
            <a:rPr lang="en-US" sz="2000" b="0" kern="1200" dirty="0"/>
            <a:t> feedback even outside the classroom (Woodworth &amp; </a:t>
          </a:r>
          <a:r>
            <a:rPr lang="en-US" sz="2000" b="0" kern="1200" dirty="0" err="1"/>
            <a:t>Barkaoui</a:t>
          </a:r>
          <a:r>
            <a:rPr lang="en-US" sz="2000" b="0" kern="1200" dirty="0"/>
            <a:t>, 2020).</a:t>
          </a:r>
          <a:endParaRPr lang="en-CA" sz="2000" b="0" kern="1200" dirty="0"/>
        </a:p>
      </dsp:txBody>
      <dsp:txXfrm>
        <a:off x="2263549" y="4057913"/>
        <a:ext cx="7369703" cy="1068665"/>
      </dsp:txXfrm>
    </dsp:sp>
    <dsp:sp modelId="{FE3F1FD1-9601-4B08-824D-C5A3C202BC22}">
      <dsp:nvSpPr>
        <dsp:cNvPr id="0" name=""/>
        <dsp:cNvSpPr/>
      </dsp:nvSpPr>
      <dsp:spPr>
        <a:xfrm>
          <a:off x="8183350" y="869430"/>
          <a:ext cx="737855" cy="73785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100" kern="1200"/>
        </a:p>
      </dsp:txBody>
      <dsp:txXfrm>
        <a:off x="8349367" y="869430"/>
        <a:ext cx="405821" cy="555236"/>
      </dsp:txXfrm>
    </dsp:sp>
    <dsp:sp modelId="{7FCC6BEF-FB67-457D-9F50-19C93B7501F7}">
      <dsp:nvSpPr>
        <dsp:cNvPr id="0" name=""/>
        <dsp:cNvSpPr/>
      </dsp:nvSpPr>
      <dsp:spPr>
        <a:xfrm>
          <a:off x="8930501" y="2210985"/>
          <a:ext cx="737855" cy="73785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100" kern="1200"/>
        </a:p>
      </dsp:txBody>
      <dsp:txXfrm>
        <a:off x="9096518" y="2210985"/>
        <a:ext cx="405821" cy="555236"/>
      </dsp:txXfrm>
    </dsp:sp>
    <dsp:sp modelId="{C3F6E909-BED6-49F2-A1EE-8F5FADA8A97C}">
      <dsp:nvSpPr>
        <dsp:cNvPr id="0" name=""/>
        <dsp:cNvSpPr/>
      </dsp:nvSpPr>
      <dsp:spPr>
        <a:xfrm>
          <a:off x="9666500" y="3552540"/>
          <a:ext cx="737855" cy="73785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100" kern="1200"/>
        </a:p>
      </dsp:txBody>
      <dsp:txXfrm>
        <a:off x="9832517" y="3552540"/>
        <a:ext cx="405821" cy="555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FD3DA-5A65-4C70-AAFB-F5EFB49B9C95}">
      <dsp:nvSpPr>
        <dsp:cNvPr id="0" name=""/>
        <dsp:cNvSpPr/>
      </dsp:nvSpPr>
      <dsp:spPr>
        <a:xfrm>
          <a:off x="1146042" y="814549"/>
          <a:ext cx="4525730" cy="4525730"/>
        </a:xfrm>
        <a:prstGeom prst="blockArc">
          <a:avLst>
            <a:gd name="adj1" fmla="val 9680081"/>
            <a:gd name="adj2" fmla="val 15754133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1ABDB-2836-45C0-A14C-EB9B668D45B8}">
      <dsp:nvSpPr>
        <dsp:cNvPr id="0" name=""/>
        <dsp:cNvSpPr/>
      </dsp:nvSpPr>
      <dsp:spPr>
        <a:xfrm>
          <a:off x="848364" y="234103"/>
          <a:ext cx="4525730" cy="4525730"/>
        </a:xfrm>
        <a:prstGeom prst="blockArc">
          <a:avLst>
            <a:gd name="adj1" fmla="val 2340639"/>
            <a:gd name="adj2" fmla="val 8661834"/>
            <a:gd name="adj3" fmla="val 46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60821-0BB3-449D-AAFE-51668D363810}">
      <dsp:nvSpPr>
        <dsp:cNvPr id="0" name=""/>
        <dsp:cNvSpPr/>
      </dsp:nvSpPr>
      <dsp:spPr>
        <a:xfrm>
          <a:off x="513142" y="805705"/>
          <a:ext cx="4525730" cy="4525730"/>
        </a:xfrm>
        <a:prstGeom prst="blockArc">
          <a:avLst>
            <a:gd name="adj1" fmla="val 16741940"/>
            <a:gd name="adj2" fmla="val 1306158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4481AC-76EE-4A39-8D20-32238FE3D699}">
      <dsp:nvSpPr>
        <dsp:cNvPr id="0" name=""/>
        <dsp:cNvSpPr/>
      </dsp:nvSpPr>
      <dsp:spPr>
        <a:xfrm>
          <a:off x="2257461" y="2134655"/>
          <a:ext cx="1677845" cy="16427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Benefits of AWE</a:t>
          </a:r>
          <a:endParaRPr lang="en-CA" sz="2500" kern="1200" dirty="0"/>
        </a:p>
      </dsp:txBody>
      <dsp:txXfrm>
        <a:off x="2503176" y="2375234"/>
        <a:ext cx="1186415" cy="1161618"/>
      </dsp:txXfrm>
    </dsp:sp>
    <dsp:sp modelId="{AF04AC39-36BB-4037-BE6C-84C071D549A9}">
      <dsp:nvSpPr>
        <dsp:cNvPr id="0" name=""/>
        <dsp:cNvSpPr/>
      </dsp:nvSpPr>
      <dsp:spPr>
        <a:xfrm>
          <a:off x="1546888" y="125630"/>
          <a:ext cx="3152273" cy="15198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improve the quality of writing </a:t>
          </a:r>
          <a:r>
            <a:rPr lang="en-US" sz="1200" kern="1200" dirty="0"/>
            <a:t>(Chen &amp; Cheng, 2008)</a:t>
          </a:r>
          <a:endParaRPr lang="en-CA" sz="1200" kern="1200" dirty="0"/>
        </a:p>
      </dsp:txBody>
      <dsp:txXfrm>
        <a:off x="2008528" y="348209"/>
        <a:ext cx="2228993" cy="1074706"/>
      </dsp:txXfrm>
    </dsp:sp>
    <dsp:sp modelId="{75B6B26F-4758-4C08-B4E7-BB19B04EFFF1}">
      <dsp:nvSpPr>
        <dsp:cNvPr id="0" name=""/>
        <dsp:cNvSpPr/>
      </dsp:nvSpPr>
      <dsp:spPr>
        <a:xfrm>
          <a:off x="3858852" y="2584578"/>
          <a:ext cx="1939873" cy="26075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promote learner autonomy &amp; motivation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(Cheng, 2017; Chen &amp; Cheng, 2008)</a:t>
          </a:r>
        </a:p>
      </dsp:txBody>
      <dsp:txXfrm>
        <a:off x="4142940" y="2966443"/>
        <a:ext cx="1371697" cy="1843809"/>
      </dsp:txXfrm>
    </dsp:sp>
    <dsp:sp modelId="{4151F29D-CDB4-493A-B2FA-68C7E6CBB4B8}">
      <dsp:nvSpPr>
        <dsp:cNvPr id="0" name=""/>
        <dsp:cNvSpPr/>
      </dsp:nvSpPr>
      <dsp:spPr>
        <a:xfrm>
          <a:off x="311676" y="2464464"/>
          <a:ext cx="2006147" cy="26407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ease the burden on teachers </a:t>
          </a:r>
          <a:r>
            <a:rPr lang="en-US" sz="1200" kern="1200" dirty="0"/>
            <a:t>(Stevenson &amp; </a:t>
          </a:r>
          <a:r>
            <a:rPr lang="en-US" sz="1200" kern="1200" dirty="0" err="1"/>
            <a:t>Phakiti</a:t>
          </a:r>
          <a:r>
            <a:rPr lang="en-US" sz="1200" kern="1200" dirty="0"/>
            <a:t>, 2014)</a:t>
          </a:r>
          <a:endParaRPr lang="en-CA" sz="1200" kern="1200" dirty="0"/>
        </a:p>
      </dsp:txBody>
      <dsp:txXfrm>
        <a:off x="605469" y="2851192"/>
        <a:ext cx="1418561" cy="18672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BBA93-20EA-4DB3-876F-DECEA4BFC53C}">
      <dsp:nvSpPr>
        <dsp:cNvPr id="0" name=""/>
        <dsp:cNvSpPr/>
      </dsp:nvSpPr>
      <dsp:spPr>
        <a:xfrm>
          <a:off x="3488943" y="1718801"/>
          <a:ext cx="2184671" cy="188982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Issues of AWE</a:t>
          </a:r>
          <a:endParaRPr lang="en-CA" sz="2000" b="1" kern="1200" dirty="0"/>
        </a:p>
      </dsp:txBody>
      <dsp:txXfrm>
        <a:off x="3850974" y="2031972"/>
        <a:ext cx="1460609" cy="1263487"/>
      </dsp:txXfrm>
    </dsp:sp>
    <dsp:sp modelId="{70642D39-5885-4743-A682-C83D727962C4}">
      <dsp:nvSpPr>
        <dsp:cNvPr id="0" name=""/>
        <dsp:cNvSpPr/>
      </dsp:nvSpPr>
      <dsp:spPr>
        <a:xfrm>
          <a:off x="4856967" y="814646"/>
          <a:ext cx="824270" cy="71021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62AB8-589E-4760-A776-BD1E4E296497}">
      <dsp:nvSpPr>
        <dsp:cNvPr id="0" name=""/>
        <dsp:cNvSpPr/>
      </dsp:nvSpPr>
      <dsp:spPr>
        <a:xfrm>
          <a:off x="3491949" y="0"/>
          <a:ext cx="2186790" cy="154883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lacks human inferencing skills </a:t>
          </a:r>
          <a:r>
            <a:rPr lang="en-US" sz="1200" kern="1200" dirty="0"/>
            <a:t>(</a:t>
          </a:r>
          <a:r>
            <a:rPr lang="en-CA" sz="1200" kern="1200" dirty="0"/>
            <a:t>Stevenson &amp; </a:t>
          </a:r>
          <a:r>
            <a:rPr lang="en-CA" sz="1200" kern="1200" dirty="0" err="1"/>
            <a:t>Phakiti</a:t>
          </a:r>
          <a:r>
            <a:rPr lang="en-CA" sz="1200" kern="1200" dirty="0"/>
            <a:t>, 2014</a:t>
          </a:r>
          <a:r>
            <a:rPr lang="en-US" sz="1200" kern="1200" dirty="0"/>
            <a:t>)</a:t>
          </a:r>
          <a:endParaRPr lang="en-CA" sz="1200" kern="1200" dirty="0"/>
        </a:p>
      </dsp:txBody>
      <dsp:txXfrm>
        <a:off x="3821683" y="233541"/>
        <a:ext cx="1527322" cy="1081757"/>
      </dsp:txXfrm>
    </dsp:sp>
    <dsp:sp modelId="{E3CF539B-3B21-43FD-B8CD-7A8B2D682A41}">
      <dsp:nvSpPr>
        <dsp:cNvPr id="0" name=""/>
        <dsp:cNvSpPr/>
      </dsp:nvSpPr>
      <dsp:spPr>
        <a:xfrm>
          <a:off x="5818955" y="2142375"/>
          <a:ext cx="824270" cy="71021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43502-0B55-42CA-8B1B-23EA2D2247DD}">
      <dsp:nvSpPr>
        <dsp:cNvPr id="0" name=""/>
        <dsp:cNvSpPr/>
      </dsp:nvSpPr>
      <dsp:spPr>
        <a:xfrm>
          <a:off x="5155716" y="748054"/>
          <a:ext cx="2143124" cy="1958012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generates unfocused feedback </a:t>
          </a:r>
          <a:r>
            <a:rPr lang="en-US" sz="1200" kern="1200" dirty="0"/>
            <a:t>(Ferris, 2012) </a:t>
          </a:r>
          <a:endParaRPr lang="en-CA" sz="1200" kern="1200" dirty="0"/>
        </a:p>
      </dsp:txBody>
      <dsp:txXfrm>
        <a:off x="5524715" y="1085181"/>
        <a:ext cx="1405126" cy="1283758"/>
      </dsp:txXfrm>
    </dsp:sp>
    <dsp:sp modelId="{1B11BF60-0855-4614-BE0E-7C58B0628D95}">
      <dsp:nvSpPr>
        <dsp:cNvPr id="0" name=""/>
        <dsp:cNvSpPr/>
      </dsp:nvSpPr>
      <dsp:spPr>
        <a:xfrm>
          <a:off x="5150696" y="3641131"/>
          <a:ext cx="824270" cy="71021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43E42C-06C4-4A6D-95FB-AE531E1A3537}">
      <dsp:nvSpPr>
        <dsp:cNvPr id="0" name=""/>
        <dsp:cNvSpPr/>
      </dsp:nvSpPr>
      <dsp:spPr>
        <a:xfrm>
          <a:off x="5152315" y="2724722"/>
          <a:ext cx="2149927" cy="1750235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explicitness of feedback </a:t>
          </a:r>
          <a:r>
            <a:rPr lang="en-US" sz="1200" kern="1200" dirty="0"/>
            <a:t>(</a:t>
          </a:r>
          <a:r>
            <a:rPr lang="en-CA" sz="1200" kern="1200" dirty="0" err="1"/>
            <a:t>Ranalli</a:t>
          </a:r>
          <a:r>
            <a:rPr lang="en-CA" sz="1200" kern="1200" dirty="0"/>
            <a:t>, 2018</a:t>
          </a:r>
          <a:r>
            <a:rPr lang="en-US" sz="1200" kern="1200" dirty="0"/>
            <a:t>)</a:t>
          </a:r>
          <a:endParaRPr lang="en-CA" sz="1200" kern="1200" dirty="0"/>
        </a:p>
      </dsp:txBody>
      <dsp:txXfrm>
        <a:off x="5498156" y="3006268"/>
        <a:ext cx="1458245" cy="1187143"/>
      </dsp:txXfrm>
    </dsp:sp>
    <dsp:sp modelId="{F008246C-9F41-4A2C-AE11-51006BCAE6B5}">
      <dsp:nvSpPr>
        <dsp:cNvPr id="0" name=""/>
        <dsp:cNvSpPr/>
      </dsp:nvSpPr>
      <dsp:spPr>
        <a:xfrm>
          <a:off x="3493008" y="3796708"/>
          <a:ext cx="824270" cy="71021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64746-E183-46C7-BBB3-E563B60B8D9E}">
      <dsp:nvSpPr>
        <dsp:cNvPr id="0" name=""/>
        <dsp:cNvSpPr/>
      </dsp:nvSpPr>
      <dsp:spPr>
        <a:xfrm>
          <a:off x="3495351" y="3779126"/>
          <a:ext cx="2179986" cy="154883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>
              <a:solidFill>
                <a:schemeClr val="bg1"/>
              </a:solidFill>
            </a:rPr>
            <a:t>inaccuracy of error flagging </a:t>
          </a:r>
          <a:r>
            <a:rPr lang="en-CA" sz="1200" kern="1200" dirty="0">
              <a:solidFill>
                <a:schemeClr val="bg1"/>
              </a:solidFill>
            </a:rPr>
            <a:t>(</a:t>
          </a:r>
          <a:r>
            <a:rPr lang="en-CA" sz="1200" kern="1200" dirty="0" err="1">
              <a:solidFill>
                <a:schemeClr val="bg1"/>
              </a:solidFill>
            </a:rPr>
            <a:t>Ranalli</a:t>
          </a:r>
          <a:r>
            <a:rPr lang="en-CA" sz="1200" kern="1200" dirty="0">
              <a:solidFill>
                <a:schemeClr val="bg1"/>
              </a:solidFill>
            </a:rPr>
            <a:t>, 2018)</a:t>
          </a:r>
        </a:p>
      </dsp:txBody>
      <dsp:txXfrm>
        <a:off x="3824518" y="4012993"/>
        <a:ext cx="1521652" cy="1081105"/>
      </dsp:txXfrm>
    </dsp:sp>
    <dsp:sp modelId="{422BE91B-B887-4995-8D26-8D0EBA16C9F7}">
      <dsp:nvSpPr>
        <dsp:cNvPr id="0" name=""/>
        <dsp:cNvSpPr/>
      </dsp:nvSpPr>
      <dsp:spPr>
        <a:xfrm>
          <a:off x="2515267" y="2469512"/>
          <a:ext cx="824270" cy="71021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58B52-5602-4069-B301-4AFE8BD83B1A}">
      <dsp:nvSpPr>
        <dsp:cNvPr id="0" name=""/>
        <dsp:cNvSpPr/>
      </dsp:nvSpPr>
      <dsp:spPr>
        <a:xfrm>
          <a:off x="1909172" y="2704267"/>
          <a:ext cx="2053232" cy="1793277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lack of dialogic feedback </a:t>
          </a:r>
          <a:r>
            <a:rPr lang="en-CA" sz="1400" kern="1200" dirty="0" err="1"/>
            <a:t>Merhabi-Yazdi</a:t>
          </a:r>
          <a:r>
            <a:rPr lang="en-CA" sz="1400" kern="1200" dirty="0"/>
            <a:t>, 2018)</a:t>
          </a:r>
        </a:p>
      </dsp:txBody>
      <dsp:txXfrm>
        <a:off x="2251054" y="3002864"/>
        <a:ext cx="1369468" cy="1196083"/>
      </dsp:txXfrm>
    </dsp:sp>
    <dsp:sp modelId="{F5A03A2F-4F20-4EE8-8019-3EC74B8B4A4F}">
      <dsp:nvSpPr>
        <dsp:cNvPr id="0" name=""/>
        <dsp:cNvSpPr/>
      </dsp:nvSpPr>
      <dsp:spPr>
        <a:xfrm>
          <a:off x="1740281" y="768148"/>
          <a:ext cx="2188061" cy="1881933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washback effects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(Stevenson &amp; </a:t>
          </a:r>
          <a:r>
            <a:rPr lang="en-CA" sz="1200" kern="1200" dirty="0" err="1"/>
            <a:t>Phakiti</a:t>
          </a:r>
          <a:r>
            <a:rPr lang="en-CA" sz="1200" kern="1200" dirty="0"/>
            <a:t>, 2014)</a:t>
          </a:r>
          <a:endParaRPr lang="en-US" sz="1200" kern="1200" dirty="0"/>
        </a:p>
      </dsp:txBody>
      <dsp:txXfrm>
        <a:off x="2101842" y="1079124"/>
        <a:ext cx="1464939" cy="1259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2/21/2022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1-Do you think that WCF can improve the quality of learning?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130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2-Do you think that the same type of feedback can be uses regardless of the students’ background and context?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53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3- Do you think that providing immediate and frequent feedback can be daunting for teachers?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30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4- After COVID 19, have you shifted to online learning/teaching?</a:t>
            </a:r>
          </a:p>
          <a:p>
            <a:r>
              <a:rPr lang="en-US" dirty="0"/>
              <a:t>Video</a:t>
            </a:r>
          </a:p>
          <a:p>
            <a:r>
              <a:rPr lang="en-US" dirty="0"/>
              <a:t>5- Have you ever used AWE?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46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6- Do you think that AWE can be as effective as human feedback?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958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7-What might affect the effectiveness of AWE?</a:t>
            </a:r>
          </a:p>
          <a:p>
            <a:r>
              <a:rPr lang="en-US" dirty="0"/>
              <a:t>8-Do you think that automated feedback can replace teachers’ feedback?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18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article/10.1007/s40299-021-00594-6#ref-CR3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64324"/>
            <a:ext cx="10515600" cy="2387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The effectiveness of using automated writing evaluation (AWE) in ESL/EFL contexts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855620" y="3778898"/>
            <a:ext cx="9582736" cy="1063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By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Ameni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Benali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4" name="Picture 3" descr="PowerPoint program icon"/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invGray">
          <a:xfrm>
            <a:off x="670216" y="5193062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6DF-B6DF-4877-A060-1E272F639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Issues and concerns with the use of AWE systems</a:t>
            </a:r>
            <a:endParaRPr lang="en-C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C8CA370-C31B-43B1-96C4-B61174809E74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030699729"/>
              </p:ext>
            </p:extLst>
          </p:nvPr>
        </p:nvGraphicFramePr>
        <p:xfrm>
          <a:off x="-1212980" y="1287438"/>
          <a:ext cx="9144000" cy="5327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Top 7 Test Automation Benefits | Benefits of Automated Testing | Perfecto">
            <a:extLst>
              <a:ext uri="{FF2B5EF4-FFF2-40B4-BE49-F238E27FC236}">
                <a16:creationId xmlns:a16="http://schemas.microsoft.com/office/drawing/2014/main" id="{C89C88A4-228D-4A37-A340-284A53961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784" y="1642189"/>
            <a:ext cx="5354216" cy="459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256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925D3-1BEC-4486-A39C-99088BEC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Conclusion</a:t>
            </a:r>
            <a:endParaRPr lang="en-C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5F5EA-F7DC-46A5-BE99-ED66BD80239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6346496" cy="4871886"/>
          </a:xfrm>
        </p:spPr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effectiveness of AWE tools depends on two main factors: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hybrid approach that combines human and AWE feedback (Chen &amp; Cheng, 2008; </a:t>
            </a:r>
            <a:r>
              <a:rPr lang="en-C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Woodworth &amp; </a:t>
            </a:r>
            <a:r>
              <a:rPr lang="en-CA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Barkaoui</a:t>
            </a:r>
            <a:r>
              <a:rPr lang="en-CA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2020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an efficient and judicious use of AWE systems (t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eacher training)</a:t>
            </a:r>
            <a:endParaRPr lang="en-CA" dirty="0"/>
          </a:p>
        </p:txBody>
      </p:sp>
      <p:pic>
        <p:nvPicPr>
          <p:cNvPr id="5126" name="Picture 6" descr="Adapting agile techniques for a hybrid approach - Raconteur">
            <a:extLst>
              <a:ext uri="{FF2B5EF4-FFF2-40B4-BE49-F238E27FC236}">
                <a16:creationId xmlns:a16="http://schemas.microsoft.com/office/drawing/2014/main" id="{161FB3D3-BEF1-42EC-8B7E-D68802C11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138" y="4105470"/>
            <a:ext cx="4795739" cy="240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Try these 4 ideas to transform teaching profession and modernize our public  schools - Head in the Sand">
            <a:extLst>
              <a:ext uri="{FF2B5EF4-FFF2-40B4-BE49-F238E27FC236}">
                <a16:creationId xmlns:a16="http://schemas.microsoft.com/office/drawing/2014/main" id="{B6D19FB8-9EC6-45F3-B272-1A35E5E19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139" y="1285875"/>
            <a:ext cx="4795740" cy="258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85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0AD5-D504-4DEE-A19C-549D7574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226034" cy="64008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Implications</a:t>
            </a:r>
            <a:endParaRPr lang="en-C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256B1-24FA-4753-A827-B22914CB6CA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5" y="1259633"/>
            <a:ext cx="6990309" cy="529978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provides insights for teachers and AWE program designers to devise or improve feedback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teachers’ guidance and pedagogical instructions play an important role in increasing students’ benefits from using these machines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AWE systems need to be used to support writing instruction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and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not to replace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writing teachers (Chen &amp; Cheng, 2008). </a:t>
            </a:r>
            <a:endParaRPr lang="en-CA" dirty="0"/>
          </a:p>
        </p:txBody>
      </p:sp>
      <p:pic>
        <p:nvPicPr>
          <p:cNvPr id="7170" name="Picture 2" descr="How to Write Dissertation Discussion Chapter - Research Prospect">
            <a:extLst>
              <a:ext uri="{FF2B5EF4-FFF2-40B4-BE49-F238E27FC236}">
                <a16:creationId xmlns:a16="http://schemas.microsoft.com/office/drawing/2014/main" id="{E719DB36-8254-4B83-83D5-1EFDEBE44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804" y="2024744"/>
            <a:ext cx="4122701" cy="38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415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CC22-B658-4370-9CF4-F2C5D102A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Limitations</a:t>
            </a:r>
            <a:endParaRPr lang="en-C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1C9CF-7993-4690-975B-AF60CD3816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7382194" cy="504916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investigating the effectiveness of AWE was based on two assumptions:</a:t>
            </a:r>
          </a:p>
          <a:p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1- corrective feedback is effective in improving essay quality</a:t>
            </a:r>
          </a:p>
          <a:p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2- students’ needs and goals are aligned with teachers’ pedagogical and instructional goals </a:t>
            </a:r>
            <a:endParaRPr lang="en-CA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266" name="Picture 2" descr="8 Limitations of Speech that you Should Overcome | by Shadhin Kangal |  Medium">
            <a:extLst>
              <a:ext uri="{FF2B5EF4-FFF2-40B4-BE49-F238E27FC236}">
                <a16:creationId xmlns:a16="http://schemas.microsoft.com/office/drawing/2014/main" id="{537AF6B5-C7FE-4EC7-A922-E68F3F08C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86" y="1435607"/>
            <a:ext cx="3633787" cy="490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066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81803-1205-4AF9-B967-BF8A994AB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Recommendations </a:t>
            </a:r>
            <a:endParaRPr lang="en-C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AA179-F82F-4A89-ADC4-0823E89708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5" y="1334278"/>
            <a:ext cx="7764750" cy="52531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future studies should aim at improving AWE program design to improve current systems and overcome the shortcomings of current systems: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activating the dialogue box 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to</a:t>
            </a:r>
            <a:r>
              <a:rPr lang="en-US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overcome the lack of dialogic features of automated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Integrating insights from applied linguistics and computer technology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Integrating current AWE systems with other kinds of support (games and tutorials, classroom instructional practices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en-CA" dirty="0"/>
          </a:p>
        </p:txBody>
      </p:sp>
      <p:pic>
        <p:nvPicPr>
          <p:cNvPr id="8194" name="Picture 2" descr="4 skills for researchers of the future - Author Services">
            <a:extLst>
              <a:ext uri="{FF2B5EF4-FFF2-40B4-BE49-F238E27FC236}">
                <a16:creationId xmlns:a16="http://schemas.microsoft.com/office/drawing/2014/main" id="{EB6963D1-7DFA-43BE-B690-946D24B7D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535" y="1576873"/>
            <a:ext cx="3198970" cy="430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020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11FBA-349D-480C-BB22-E46509A93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61092" cy="64008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References 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B6F0E-DEF2-432B-9E3C-C072A3DAFA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222310"/>
            <a:ext cx="11161092" cy="5271796"/>
          </a:xfrm>
        </p:spPr>
        <p:txBody>
          <a:bodyPr>
            <a:normAutofit/>
          </a:bodyPr>
          <a:lstStyle/>
          <a:p>
            <a:pPr marL="270510" marR="0" indent="-270510">
              <a:lnSpc>
                <a:spcPts val="1200"/>
              </a:lnSpc>
              <a:spcBef>
                <a:spcPts val="0"/>
              </a:spcBef>
              <a:spcAft>
                <a:spcPts val="96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0510" marR="0" indent="-270510">
              <a:lnSpc>
                <a:spcPts val="1200"/>
              </a:lnSpc>
              <a:spcBef>
                <a:spcPts val="0"/>
              </a:spcBef>
              <a:spcAft>
                <a:spcPts val="96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lnSpc>
                <a:spcPts val="1200"/>
              </a:lnSpc>
              <a:spcBef>
                <a:spcPts val="0"/>
              </a:spcBef>
              <a:spcAft>
                <a:spcPts val="96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lnSpc>
                <a:spcPts val="1200"/>
              </a:lnSpc>
              <a:spcBef>
                <a:spcPts val="0"/>
              </a:spcBef>
              <a:spcAft>
                <a:spcPts val="96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1457F7-CBBA-4BDB-A8A9-9211915B5726}"/>
              </a:ext>
            </a:extLst>
          </p:cNvPr>
          <p:cNvSpPr txBox="1"/>
          <p:nvPr/>
        </p:nvSpPr>
        <p:spPr>
          <a:xfrm>
            <a:off x="473123" y="1133356"/>
            <a:ext cx="1120917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Bitchener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, J., &amp; Storch, N. (2016). </a:t>
            </a:r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Written Corrective Feedback for L2 Development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. Multilingual Matters Limited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</a:rPr>
              <a:t>.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en-US" sz="1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Crusan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D.,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Plakans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L., &amp;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Gebril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A. (2016). Writing assessment literacy: Surveying second language teachers’ knowledge, beliefs, and practices. 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Assessing Writing, 28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43-56. </a:t>
            </a:r>
          </a:p>
          <a:p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Cheng, G. (2017). The impact of online automated feedback on students’ reflective journal writing in an EFL course. 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The Internet and Higher Education, 34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18-27. </a:t>
            </a:r>
          </a:p>
          <a:p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Chen, C.-F. E., &amp; Cheng, W.-Y. E. C. (2008). Beyond the design of automated writing evaluation: Pedagogical practices and perceived learning effectiveness in EFL writing classes. 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Language Learning &amp; Technology, 12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(2)</a:t>
            </a: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Ellis, R. (2008). A typology of written corrective feedback types. </a:t>
            </a:r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ELT Journal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, 63(2), 97-107. </a:t>
            </a:r>
          </a:p>
          <a:p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Ferris, D., &amp; Roberts, B. (2001). Error feedback in L2 writing classes: How explicit does it need to be. </a:t>
            </a:r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Journal of second language writing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, 10(3), 161–184.</a:t>
            </a:r>
          </a:p>
          <a:p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Ferris, D. R. (2012). Written corrective feedback in second language acquisition and writing studies. </a:t>
            </a:r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Written Corrective Feedback in Second Language Acquisition and Writing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, 45, 1–220</a:t>
            </a:r>
          </a:p>
          <a:p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Hyland, K., &amp; Hyland, F. (2019). </a:t>
            </a:r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Feedback in second language writing: Contexts and issues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. Cambridge University Press.</a:t>
            </a:r>
          </a:p>
          <a:p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</a:rPr>
              <a:t>Jeon, E. H., &amp; Kaya, T. (2006). Effects of L2 instruction on interlanguage pragmatic development. 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</a:rPr>
              <a:t>Synthesizing research on language learning and teaching,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</a:rPr>
              <a:t>165–211.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Kellogg, R. T., Whiteford, A. P., &amp; Quinlan, T. (2010). Does automated feedback help students learn to write? </a:t>
            </a:r>
            <a:r>
              <a:rPr lang="en-US" sz="1200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Journal of Educational Computing Research,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sz="1200" b="0" i="1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42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(2), 173–196.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1200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Kourbani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, V. (2017). Writing center asynchronous/synchronous online feedback: The relationship between e-feedback and its impact on student satisfaction, learning, and textual revision. In R. Aaron &amp; R. K. S. </a:t>
            </a:r>
            <a:r>
              <a:rPr lang="en-US" sz="1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Amant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 (Eds.), Thinking globally, composing locally: </a:t>
            </a:r>
            <a:r>
              <a:rPr lang="en-US" sz="1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Rethinking online writing in the age of the global Internet 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(pp. 233–256). Utah State</a:t>
            </a:r>
          </a:p>
          <a:p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University Press.</a:t>
            </a:r>
          </a:p>
          <a:p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1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4260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234CE-1125-4086-A9C3-936C70678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20064"/>
            <a:ext cx="10992769" cy="64008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References</a:t>
            </a:r>
            <a:endParaRPr lang="en-C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AA3E-B2FD-4E9C-A46D-4091FCF37C2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5" y="1203649"/>
            <a:ext cx="11058455" cy="5337109"/>
          </a:xfrm>
        </p:spPr>
        <p:txBody>
          <a:bodyPr>
            <a:normAutofit fontScale="92500"/>
          </a:bodyPr>
          <a:lstStyle/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Li, J., Link, S., &amp;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Hegelheimer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V. (2015). Rethinking the role of automated writing evaluation (AWE) feedback in ESL writing instruction. 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Journal of Second Language Writing, 27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1-18. </a:t>
            </a:r>
            <a:endParaRPr lang="en-US" sz="1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Liu, M., Li, Y., Xu, W., &amp; Liu, L. (2017). Automated Essay Feedback Generation and Its Impact on Revision. 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IEEE Transactions on Learning Technologies, 10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(4), 502-513. </a:t>
            </a:r>
          </a:p>
          <a:p>
            <a:pPr>
              <a:lnSpc>
                <a:spcPct val="100000"/>
              </a:lnSpc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Mehrabi-Yazdi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O. (2018). Short communication on the missing dialogic aspect of an automated writing evaluation system in written feedback research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Journal of Second Language Writing, 41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92-97. </a:t>
            </a:r>
          </a:p>
          <a:p>
            <a:pPr>
              <a:lnSpc>
                <a:spcPct val="100000"/>
              </a:lnSpc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Mellati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M., &amp;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Khademi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M. (2018). Exploring Teachers’ Assessment Literacy: Impact on Learners’ Writing Achievements and Implications for Teacher Development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Australian Journal of Teacher Education, 43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(6), 1-18. </a:t>
            </a:r>
            <a:endParaRPr lang="en-CA" dirty="0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>
              <a:lnSpc>
                <a:spcPct val="100000"/>
              </a:lnSpc>
            </a:pPr>
            <a:r>
              <a:rPr lang="en-CA" dirty="0" err="1">
                <a:solidFill>
                  <a:srgbClr val="333333"/>
                </a:solidFill>
                <a:latin typeface="Georgia" panose="02040502050405020303" pitchFamily="18" charset="0"/>
              </a:rPr>
              <a:t>Narciss</a:t>
            </a:r>
            <a:r>
              <a:rPr lang="en-CA" dirty="0">
                <a:solidFill>
                  <a:srgbClr val="333333"/>
                </a:solidFill>
                <a:latin typeface="Georgia" panose="02040502050405020303" pitchFamily="18" charset="0"/>
              </a:rPr>
              <a:t>, S. (2008). Feedback strategies for interactive learning tasks. In J. M. Spector, M. D. Merrill, J. V. </a:t>
            </a:r>
            <a:r>
              <a:rPr lang="en-CA" dirty="0" err="1">
                <a:solidFill>
                  <a:srgbClr val="333333"/>
                </a:solidFill>
                <a:latin typeface="Georgia" panose="02040502050405020303" pitchFamily="18" charset="0"/>
              </a:rPr>
              <a:t>Merrieünboer</a:t>
            </a:r>
            <a:r>
              <a:rPr lang="en-CA" dirty="0">
                <a:solidFill>
                  <a:srgbClr val="333333"/>
                </a:solidFill>
                <a:latin typeface="Georgia" panose="02040502050405020303" pitchFamily="18" charset="0"/>
              </a:rPr>
              <a:t>, &amp; M. P. Driscoll (Eds.),</a:t>
            </a:r>
            <a:r>
              <a:rPr lang="en-CA" i="1" dirty="0">
                <a:solidFill>
                  <a:srgbClr val="333333"/>
                </a:solidFill>
                <a:latin typeface="Georgia" panose="02040502050405020303" pitchFamily="18" charset="0"/>
              </a:rPr>
              <a:t> Handbook of research on educational communications and technology </a:t>
            </a:r>
            <a:r>
              <a:rPr lang="en-CA" dirty="0">
                <a:solidFill>
                  <a:srgbClr val="333333"/>
                </a:solidFill>
                <a:latin typeface="Georgia" panose="02040502050405020303" pitchFamily="18" charset="0"/>
              </a:rPr>
              <a:t>(3rd ed., pp. 125–143). Erlbaum.</a:t>
            </a:r>
          </a:p>
          <a:p>
            <a:r>
              <a:rPr lang="en-US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Ranalli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J. (2018). Automated written corrective feedback: how well can students make use of it? </a:t>
            </a:r>
            <a:r>
              <a:rPr lang="en-US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Computer Assisted Language Learning, 31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(7), 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Stevenson, M., &amp;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Phakiti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A. (2014). The effects of computer-generated feedback on the quality of writing. </a:t>
            </a:r>
            <a:r>
              <a:rPr lang="en-US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Assessing Writing, 19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51-65. </a:t>
            </a: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Wang, E. L., Matsumura, L. C.,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Correnti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R.,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Litman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D., Zhang, H., Howe, E.,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Magooda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A., &amp; Quintana, R. (2020).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eRevis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ing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): Students’ revision of text evidence use in an automated writing evaluation system. </a:t>
            </a:r>
            <a:r>
              <a:rPr lang="en-US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Assessing Writing, 44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b="0" i="0" dirty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Woodworth, J., &amp; </a:t>
            </a:r>
            <a:r>
              <a:rPr lang="en-US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Barkaoui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K. (2020). Perspectives on Using Automated Writing Evaluation Systems to Provide Written Corrective Feedback in the ESL Classroom. </a:t>
            </a:r>
            <a:r>
              <a:rPr lang="en-US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TESL Canada Journal, 37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(2), 234-247. </a:t>
            </a:r>
          </a:p>
        </p:txBody>
      </p:sp>
    </p:spTree>
    <p:extLst>
      <p:ext uri="{BB962C8B-B14F-4D97-AF65-F5344CB8AC3E}">
        <p14:creationId xmlns:p14="http://schemas.microsoft.com/office/powerpoint/2010/main" val="300501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D45B9-8507-42C9-B246-AB03D27A3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039422" cy="640080"/>
          </a:xfrm>
        </p:spPr>
        <p:txBody>
          <a:bodyPr/>
          <a:lstStyle/>
          <a:p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CCC19-A01B-44D9-B72B-427032F59A2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8" name="Picture 4" descr="How to Use Open-Ended Survey Questions +25 Examples | SurveyLegend">
            <a:extLst>
              <a:ext uri="{FF2B5EF4-FFF2-40B4-BE49-F238E27FC236}">
                <a16:creationId xmlns:a16="http://schemas.microsoft.com/office/drawing/2014/main" id="{F3EA7505-2A63-489C-8C9C-4F1BEA77F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3" y="95250"/>
            <a:ext cx="118032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sk Questions to Improve Your Leadership">
            <a:extLst>
              <a:ext uri="{FF2B5EF4-FFF2-40B4-BE49-F238E27FC236}">
                <a16:creationId xmlns:a16="http://schemas.microsoft.com/office/drawing/2014/main" id="{5022E091-F26C-46A0-862B-E8F7F0D63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14313"/>
            <a:ext cx="8572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800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B4411-8BF3-42D9-8DCA-3399F4C61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A3A46-4B2F-433C-8245-82B4AD6C060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 descr="Gratitude Is More Than Just Saying Thank You | Harvard Graduate School of  Education">
            <a:extLst>
              <a:ext uri="{FF2B5EF4-FFF2-40B4-BE49-F238E27FC236}">
                <a16:creationId xmlns:a16="http://schemas.microsoft.com/office/drawing/2014/main" id="{C897FF1A-E587-44FC-BED3-1E7CF7596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261257"/>
            <a:ext cx="11784564" cy="633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94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Agenda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175657"/>
            <a:ext cx="10981697" cy="5505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en-US" sz="1800" dirty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Rationale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term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using WCF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feedback types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Automated writing evaluation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of using AWE in the classroom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Issues and concerns with the use of AWE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Implications, limitations and recommendations</a:t>
            </a:r>
          </a:p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627E-061D-465A-883E-6A6FF573B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139959"/>
            <a:ext cx="11338001" cy="86774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Rationale</a:t>
            </a:r>
            <a:endParaRPr lang="en-C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Creating Emotional Engagement in Online Learning | EDUCAUSE">
            <a:extLst>
              <a:ext uri="{FF2B5EF4-FFF2-40B4-BE49-F238E27FC236}">
                <a16:creationId xmlns:a16="http://schemas.microsoft.com/office/drawing/2014/main" id="{FA56F513-62DB-4003-B846-35EB5F752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20" y="1337971"/>
            <a:ext cx="4541037" cy="253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Beyond COVID-19: What&amp;#39;s Next for Online Teaching and Learning in Higher  Education? | EDUCAUSE">
            <a:extLst>
              <a:ext uri="{FF2B5EF4-FFF2-40B4-BE49-F238E27FC236}">
                <a16:creationId xmlns:a16="http://schemas.microsoft.com/office/drawing/2014/main" id="{FBA9237B-A288-4A2B-98B9-B0C26F7F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20" y="3933826"/>
            <a:ext cx="4541037" cy="255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312A97-EB6D-4C2B-AD78-0C8D517DC9BF}"/>
              </a:ext>
            </a:extLst>
          </p:cNvPr>
          <p:cNvSpPr txBox="1"/>
          <p:nvPr/>
        </p:nvSpPr>
        <p:spPr>
          <a:xfrm>
            <a:off x="438539" y="1337971"/>
            <a:ext cx="61115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Feedback is 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feature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second language writing classroom</a:t>
            </a:r>
            <a:endParaRPr lang="en-CA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COVID-19 outbreak in Canada and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</a:rPr>
              <a:t>teachers may not always be able to provide their learners with immediate and frequent corrective feedback (Woodworth &amp; </a:t>
            </a:r>
            <a:r>
              <a:rPr lang="en-US" dirty="0" err="1">
                <a:latin typeface="Times New Roman" panose="02020603050405020304" pitchFamily="18" charset="0"/>
              </a:rPr>
              <a:t>Barkaoui</a:t>
            </a:r>
            <a:r>
              <a:rPr lang="en-US" dirty="0">
                <a:latin typeface="Times New Roman" panose="02020603050405020304" pitchFamily="18" charset="0"/>
              </a:rPr>
              <a:t>, 2020)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360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6CE1-AE78-47C9-AD35-5CEE9B529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Key terms</a:t>
            </a:r>
            <a:endParaRPr lang="en-C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91E4E-F918-4B4C-86DD-243F593E47A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9919" y="1250302"/>
            <a:ext cx="6344816" cy="5337109"/>
          </a:xfrm>
        </p:spPr>
        <p:txBody>
          <a:bodyPr>
            <a:normAutofit/>
          </a:bodyPr>
          <a:lstStyle/>
          <a:p>
            <a:r>
              <a:rPr 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written corrective feedback (WCF)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post response information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 “which informs the learners on their actual states of learning and/or performance” (</a:t>
            </a:r>
            <a:r>
              <a:rPr lang="en-US" sz="1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Narciss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, 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  <a:hlinkClick r:id="rId3" tooltip="Narciss, S. (2008). Feedback strategies for interactive learning tasks. In J. M. Spector, M. D. Merrill, J. V. Merrieünboer, &amp; M. P. Driscoll (Eds.), Handbook of research on educational communications and technology (3rd ed., pp. 125–143). Erlbaum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2008</a:t>
            </a:r>
            <a:r>
              <a:rPr lang="en-US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, p. 292)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involves </a:t>
            </a:r>
            <a:r>
              <a:rPr lang="en-US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identifying</a:t>
            </a:r>
            <a:r>
              <a:rPr lang="en-US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students’ </a:t>
            </a:r>
            <a:r>
              <a:rPr lang="en-US" sz="19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errors</a:t>
            </a:r>
            <a:r>
              <a:rPr lang="en-US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(Liu et al.,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provided by </a:t>
            </a:r>
            <a:r>
              <a:rPr 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peers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1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machines</a:t>
            </a: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sz="19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Mehrabi-Yazdi</a:t>
            </a:r>
            <a:r>
              <a:rPr lang="en-US" sz="19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2018). </a:t>
            </a:r>
            <a:endParaRPr lang="en-US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CA" sz="1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8" name="Picture 2" descr="Using Moodle for written corrective feedback – Matt Bury">
            <a:extLst>
              <a:ext uri="{FF2B5EF4-FFF2-40B4-BE49-F238E27FC236}">
                <a16:creationId xmlns:a16="http://schemas.microsoft.com/office/drawing/2014/main" id="{F188CD09-4BF4-4AE2-9A30-2CDE7EA73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35" y="1324947"/>
            <a:ext cx="5206481" cy="518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270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488F4-766B-4B98-A988-847A0D946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365993" cy="6400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The importance of WCF in L2 writing development</a:t>
            </a:r>
            <a:endParaRPr lang="en-C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37057-41DC-40C7-9423-02CA8CB345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2596" y="1231641"/>
            <a:ext cx="7025951" cy="547706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play a central role in second language (L2) writing development (</a:t>
            </a:r>
            <a:r>
              <a:rPr 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Barkaoui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2007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 can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raise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students’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awareness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their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texts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help them learn to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effectively (Hyland &amp; Hyland, 2019</a:t>
            </a:r>
            <a:r>
              <a:rPr lang="en-C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facilitate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learners’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uptake and retention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correct forms for writing development (Ellis, 2009)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leads to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successful revisions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drafts (Ferris &amp; Roberts, 2001), </a:t>
            </a:r>
          </a:p>
        </p:txBody>
      </p:sp>
      <p:pic>
        <p:nvPicPr>
          <p:cNvPr id="7170" name="Picture 2" descr="A Super Simple, Science-Backed Trick to Improve Your Writing | Inc.com">
            <a:extLst>
              <a:ext uri="{FF2B5EF4-FFF2-40B4-BE49-F238E27FC236}">
                <a16:creationId xmlns:a16="http://schemas.microsoft.com/office/drawing/2014/main" id="{ED9EBE1E-024C-4460-938C-D279744E5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120" y="1884784"/>
            <a:ext cx="4612435" cy="353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39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00AFE-90F1-4C87-948B-F097D45BF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Theoretical framework </a:t>
            </a:r>
            <a:endParaRPr lang="en-C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B445B-FAC5-48C3-85FE-C133FF7169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7695" y="1352939"/>
            <a:ext cx="7783285" cy="5393093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Sociocultural 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WCF is an important tool for scaffolding L2 writing development 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(</a:t>
            </a:r>
            <a:r>
              <a:rPr lang="en-US" sz="2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Bitchener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&amp; Storch, 2016; </a:t>
            </a:r>
            <a:r>
              <a:rPr lang="en-US" sz="2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Lavolette</a:t>
            </a:r>
            <a:r>
              <a:rPr lang="en-US" sz="2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 et al., 2015</a:t>
            </a:r>
            <a:r>
              <a:rPr lang="en-US" sz="2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Palatino Linotype" panose="02040502050505030304" pitchFamily="18" charset="0"/>
              </a:rPr>
              <a:t>)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WCF needs to be adopted to the learner’s ZPD: </a:t>
            </a:r>
            <a:r>
              <a:rPr lang="en-CA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distance between what a learner can accomplish alone and what that learner can achieve with the support of more capable experts, peers, and/or cultural artefacts </a:t>
            </a:r>
            <a:r>
              <a:rPr lang="en-CA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(Vygotsky, 1987)</a:t>
            </a:r>
            <a:endParaRPr lang="en-CA" sz="2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Cognitive theory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WCF can facilitate the conversion of declarative/explicit knowledge into implicit knowledge (</a:t>
            </a:r>
            <a:r>
              <a:rPr lang="en-CA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Bitchener</a:t>
            </a:r>
            <a:r>
              <a:rPr lang="en-CA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Ferris, 2012)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CA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Some Contributions of Cognitive Psychology to Pedagogical Uses of Images –  Learning Lab">
            <a:extLst>
              <a:ext uri="{FF2B5EF4-FFF2-40B4-BE49-F238E27FC236}">
                <a16:creationId xmlns:a16="http://schemas.microsoft.com/office/drawing/2014/main" id="{A140183A-02E2-4079-A044-79A1B55BF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980" y="4376058"/>
            <a:ext cx="3833325" cy="223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Who was Vygotsky and what is the ZPD? | Wy I Teach">
            <a:extLst>
              <a:ext uri="{FF2B5EF4-FFF2-40B4-BE49-F238E27FC236}">
                <a16:creationId xmlns:a16="http://schemas.microsoft.com/office/drawing/2014/main" id="{41A2B75F-1828-49D8-82E7-513D81BEF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012" y="1250301"/>
            <a:ext cx="3945293" cy="302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2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132B-C805-442D-9EBA-F85ADB316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0432932" cy="64008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Effective feedback types: insights from theory &amp; research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46A4262-A8E3-46CF-9A10-581163E93CD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80529674"/>
              </p:ext>
            </p:extLst>
          </p:nvPr>
        </p:nvGraphicFramePr>
        <p:xfrm>
          <a:off x="-839754" y="1259633"/>
          <a:ext cx="13706668" cy="5452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608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7E39F-501D-4139-A1D3-791EC03DC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1170050" cy="64008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Introducing automated writing evaluation (AWE)</a:t>
            </a:r>
            <a:endParaRPr lang="en-C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1B5DCF2-FE6E-4180-ABF0-9E642BFC68D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49581970"/>
              </p:ext>
            </p:extLst>
          </p:nvPr>
        </p:nvGraphicFramePr>
        <p:xfrm>
          <a:off x="539750" y="1352939"/>
          <a:ext cx="11151507" cy="5159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084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E86DC-8A45-4CE8-9916-7D2BD4FA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20064"/>
            <a:ext cx="6877119" cy="64008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Benefits of using AWE tools</a:t>
            </a:r>
            <a:endParaRPr lang="en-C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CE0C51-C0AC-4007-AB5D-1905893986E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967154267"/>
              </p:ext>
            </p:extLst>
          </p:nvPr>
        </p:nvGraphicFramePr>
        <p:xfrm>
          <a:off x="17354" y="1212980"/>
          <a:ext cx="6159631" cy="5495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Web Test Automation: 8 Testing Phases That You Should Know About">
            <a:extLst>
              <a:ext uri="{FF2B5EF4-FFF2-40B4-BE49-F238E27FC236}">
                <a16:creationId xmlns:a16="http://schemas.microsoft.com/office/drawing/2014/main" id="{79ACFA5A-4B93-4624-87A3-E5E432608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5483290" cy="489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11503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in32_fixed.potx" id="{9A9BE078-57A7-48B2-9D33-8EFC365D262A}" vid="{66905093-CF97-471D-A25F-2AFDA55216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{58F9561F-7AF3-410E-AA46-69FE41291B50}tf10001108_win32</Template>
  <TotalTime>32385</TotalTime>
  <Words>1764</Words>
  <Application>Microsoft Office PowerPoint</Application>
  <PresentationFormat>Widescreen</PresentationFormat>
  <Paragraphs>158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Georgia</vt:lpstr>
      <vt:lpstr>Palatino Linotype</vt:lpstr>
      <vt:lpstr>Segoe UI</vt:lpstr>
      <vt:lpstr>Segoe UI Light</vt:lpstr>
      <vt:lpstr>Times New Roman</vt:lpstr>
      <vt:lpstr>WelcomeDoc</vt:lpstr>
      <vt:lpstr>The effectiveness of using automated writing evaluation (AWE) in ESL/EFL contexts</vt:lpstr>
      <vt:lpstr>Agenda</vt:lpstr>
      <vt:lpstr>Rationale</vt:lpstr>
      <vt:lpstr>Key terms</vt:lpstr>
      <vt:lpstr>The importance of WCF in L2 writing development</vt:lpstr>
      <vt:lpstr>Theoretical framework </vt:lpstr>
      <vt:lpstr>Effective feedback types: insights from theory &amp; research</vt:lpstr>
      <vt:lpstr>Introducing automated writing evaluation (AWE)</vt:lpstr>
      <vt:lpstr>Benefits of using AWE tools</vt:lpstr>
      <vt:lpstr>Issues and concerns with the use of AWE systems</vt:lpstr>
      <vt:lpstr>Conclusion</vt:lpstr>
      <vt:lpstr>Implications</vt:lpstr>
      <vt:lpstr>Limitations</vt:lpstr>
      <vt:lpstr>Recommendations </vt:lpstr>
      <vt:lpstr>References </vt:lpstr>
      <vt:lpstr>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effectiveness of Second Language Teacher Education (SLTE) programs in changing teachers’ beliefs about teaching</dc:title>
  <dc:creator>Bessem Ameur</dc:creator>
  <cp:keywords/>
  <cp:lastModifiedBy>Bessem Ameur</cp:lastModifiedBy>
  <cp:revision>6</cp:revision>
  <dcterms:created xsi:type="dcterms:W3CDTF">2022-01-26T00:32:04Z</dcterms:created>
  <dcterms:modified xsi:type="dcterms:W3CDTF">2022-02-22T00:09:03Z</dcterms:modified>
  <cp:version/>
</cp:coreProperties>
</file>