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7" r:id="rId3"/>
    <p:sldId id="260" r:id="rId4"/>
    <p:sldId id="261" r:id="rId5"/>
    <p:sldId id="258" r:id="rId6"/>
    <p:sldId id="277" r:id="rId7"/>
    <p:sldId id="266" r:id="rId8"/>
    <p:sldId id="279" r:id="rId9"/>
    <p:sldId id="283" r:id="rId10"/>
    <p:sldId id="285" r:id="rId11"/>
    <p:sldId id="274" r:id="rId12"/>
    <p:sldId id="275" r:id="rId13"/>
    <p:sldId id="278" r:id="rId14"/>
    <p:sldId id="269" r:id="rId15"/>
    <p:sldId id="268" r:id="rId16"/>
    <p:sldId id="270" r:id="rId17"/>
    <p:sldId id="290" r:id="rId18"/>
    <p:sldId id="289" r:id="rId19"/>
    <p:sldId id="273"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4" d="100"/>
          <a:sy n="114" d="100"/>
        </p:scale>
        <p:origin x="474" y="102"/>
      </p:cViewPr>
      <p:guideLst>
        <p:guide orient="horz" pos="2136"/>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05C62-98DF-4718-85B2-FE9A4FA44F76}"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2579E728-508A-4E84-AC1A-55B8AA018BF0}">
      <dgm:prSet/>
      <dgm:spPr/>
      <dgm:t>
        <a:bodyPr/>
        <a:lstStyle/>
        <a:p>
          <a:pPr>
            <a:lnSpc>
              <a:spcPct val="100000"/>
            </a:lnSpc>
          </a:pPr>
          <a:r>
            <a:rPr lang="en-US"/>
            <a:t>Intellectual Property</a:t>
          </a:r>
        </a:p>
      </dgm:t>
    </dgm:pt>
    <dgm:pt modelId="{255FB6F2-C2AC-4FE7-BE44-208A72DC6CAF}" type="parTrans" cxnId="{62C36394-E013-46AF-B2E4-5E37569F60A2}">
      <dgm:prSet/>
      <dgm:spPr/>
      <dgm:t>
        <a:bodyPr/>
        <a:lstStyle/>
        <a:p>
          <a:endParaRPr lang="en-US"/>
        </a:p>
      </dgm:t>
    </dgm:pt>
    <dgm:pt modelId="{5F9AF35F-E712-45A3-9072-28E2B62778BB}" type="sibTrans" cxnId="{62C36394-E013-46AF-B2E4-5E37569F60A2}">
      <dgm:prSet/>
      <dgm:spPr/>
      <dgm:t>
        <a:bodyPr/>
        <a:lstStyle/>
        <a:p>
          <a:endParaRPr lang="en-US"/>
        </a:p>
      </dgm:t>
    </dgm:pt>
    <dgm:pt modelId="{EEEEC8AD-ACC1-480C-B2B5-871EA698CFAC}">
      <dgm:prSet/>
      <dgm:spPr/>
      <dgm:t>
        <a:bodyPr/>
        <a:lstStyle/>
        <a:p>
          <a:pPr>
            <a:lnSpc>
              <a:spcPct val="100000"/>
            </a:lnSpc>
          </a:pPr>
          <a:r>
            <a:rPr lang="en-US"/>
            <a:t>Type of Open Licensing</a:t>
          </a:r>
        </a:p>
      </dgm:t>
    </dgm:pt>
    <dgm:pt modelId="{B66B1E64-51E6-496B-A1DC-A675E3F852A5}" type="parTrans" cxnId="{5669F19B-9CDA-47D0-AD09-4E096AA12B72}">
      <dgm:prSet/>
      <dgm:spPr/>
      <dgm:t>
        <a:bodyPr/>
        <a:lstStyle/>
        <a:p>
          <a:endParaRPr lang="en-US"/>
        </a:p>
      </dgm:t>
    </dgm:pt>
    <dgm:pt modelId="{5EE2327B-4F30-4614-8A45-70B278C57D30}" type="sibTrans" cxnId="{5669F19B-9CDA-47D0-AD09-4E096AA12B72}">
      <dgm:prSet/>
      <dgm:spPr/>
      <dgm:t>
        <a:bodyPr/>
        <a:lstStyle/>
        <a:p>
          <a:endParaRPr lang="en-US"/>
        </a:p>
      </dgm:t>
    </dgm:pt>
    <dgm:pt modelId="{B276D362-1FF7-4E0B-9308-8596F4393BCF}">
      <dgm:prSet/>
      <dgm:spPr/>
      <dgm:t>
        <a:bodyPr/>
        <a:lstStyle/>
        <a:p>
          <a:pPr>
            <a:lnSpc>
              <a:spcPct val="100000"/>
            </a:lnSpc>
          </a:pPr>
          <a:r>
            <a:rPr lang="en-US"/>
            <a:t>Accuracy</a:t>
          </a:r>
        </a:p>
      </dgm:t>
    </dgm:pt>
    <dgm:pt modelId="{6B729E0B-D8AA-4145-9017-7BD0DFFA3B5C}" type="parTrans" cxnId="{54F67C65-F899-4F95-B634-F567E83A5701}">
      <dgm:prSet/>
      <dgm:spPr/>
      <dgm:t>
        <a:bodyPr/>
        <a:lstStyle/>
        <a:p>
          <a:endParaRPr lang="en-US"/>
        </a:p>
      </dgm:t>
    </dgm:pt>
    <dgm:pt modelId="{1DDF4A54-9924-4B23-AE77-6545B1BD1708}" type="sibTrans" cxnId="{54F67C65-F899-4F95-B634-F567E83A5701}">
      <dgm:prSet/>
      <dgm:spPr/>
      <dgm:t>
        <a:bodyPr/>
        <a:lstStyle/>
        <a:p>
          <a:endParaRPr lang="en-US"/>
        </a:p>
      </dgm:t>
    </dgm:pt>
    <dgm:pt modelId="{370C5716-75F3-4069-B125-4BA01806EE7E}">
      <dgm:prSet/>
      <dgm:spPr/>
      <dgm:t>
        <a:bodyPr/>
        <a:lstStyle/>
        <a:p>
          <a:pPr>
            <a:lnSpc>
              <a:spcPct val="100000"/>
            </a:lnSpc>
          </a:pPr>
          <a:r>
            <a:rPr lang="en-US"/>
            <a:t>Quality</a:t>
          </a:r>
        </a:p>
      </dgm:t>
    </dgm:pt>
    <dgm:pt modelId="{87E3329C-5B69-4771-A86A-3DA459BB562C}" type="parTrans" cxnId="{6826DC5A-EF66-4770-ADE6-62FBD06D82F2}">
      <dgm:prSet/>
      <dgm:spPr/>
      <dgm:t>
        <a:bodyPr/>
        <a:lstStyle/>
        <a:p>
          <a:endParaRPr lang="en-US"/>
        </a:p>
      </dgm:t>
    </dgm:pt>
    <dgm:pt modelId="{84302C5A-76BF-48C3-B291-FAFD6831994D}" type="sibTrans" cxnId="{6826DC5A-EF66-4770-ADE6-62FBD06D82F2}">
      <dgm:prSet/>
      <dgm:spPr/>
      <dgm:t>
        <a:bodyPr/>
        <a:lstStyle/>
        <a:p>
          <a:endParaRPr lang="en-US"/>
        </a:p>
      </dgm:t>
    </dgm:pt>
    <dgm:pt modelId="{AF839B6E-7CCB-41D5-8362-01C26C84EC58}">
      <dgm:prSet/>
      <dgm:spPr/>
      <dgm:t>
        <a:bodyPr/>
        <a:lstStyle/>
        <a:p>
          <a:pPr>
            <a:lnSpc>
              <a:spcPct val="100000"/>
            </a:lnSpc>
          </a:pPr>
          <a:r>
            <a:rPr lang="en-US"/>
            <a:t>Reliability</a:t>
          </a:r>
        </a:p>
      </dgm:t>
    </dgm:pt>
    <dgm:pt modelId="{5B96BFA8-12B4-4694-B239-8484A05CBF5A}" type="parTrans" cxnId="{FC541738-FA6A-4EF5-B768-A9C25E5A040A}">
      <dgm:prSet/>
      <dgm:spPr/>
      <dgm:t>
        <a:bodyPr/>
        <a:lstStyle/>
        <a:p>
          <a:endParaRPr lang="en-US"/>
        </a:p>
      </dgm:t>
    </dgm:pt>
    <dgm:pt modelId="{4BD12ED1-93D1-4347-B8AB-2194DF51CF7B}" type="sibTrans" cxnId="{FC541738-FA6A-4EF5-B768-A9C25E5A040A}">
      <dgm:prSet/>
      <dgm:spPr/>
      <dgm:t>
        <a:bodyPr/>
        <a:lstStyle/>
        <a:p>
          <a:endParaRPr lang="en-US"/>
        </a:p>
      </dgm:t>
    </dgm:pt>
    <dgm:pt modelId="{A0FEDD34-862E-4B13-A5B6-9A8A51E6303D}">
      <dgm:prSet/>
      <dgm:spPr/>
      <dgm:t>
        <a:bodyPr/>
        <a:lstStyle/>
        <a:p>
          <a:pPr>
            <a:lnSpc>
              <a:spcPct val="100000"/>
            </a:lnSpc>
          </a:pPr>
          <a:r>
            <a:rPr lang="en-US"/>
            <a:t>Perspective and Inclusivity</a:t>
          </a:r>
        </a:p>
      </dgm:t>
    </dgm:pt>
    <dgm:pt modelId="{CAED3C2A-9228-4C43-86C5-2D86EC5D8B86}" type="parTrans" cxnId="{F19BCB1A-0D33-4DD1-83CD-727D1288241E}">
      <dgm:prSet/>
      <dgm:spPr/>
      <dgm:t>
        <a:bodyPr/>
        <a:lstStyle/>
        <a:p>
          <a:endParaRPr lang="en-US"/>
        </a:p>
      </dgm:t>
    </dgm:pt>
    <dgm:pt modelId="{59C37DE4-3D5F-467A-BA3A-3AC4F1A2C122}" type="sibTrans" cxnId="{F19BCB1A-0D33-4DD1-83CD-727D1288241E}">
      <dgm:prSet/>
      <dgm:spPr/>
      <dgm:t>
        <a:bodyPr/>
        <a:lstStyle/>
        <a:p>
          <a:endParaRPr lang="en-US"/>
        </a:p>
      </dgm:t>
    </dgm:pt>
    <dgm:pt modelId="{98076D8B-2343-410D-BA40-AB5AA189B933}">
      <dgm:prSet/>
      <dgm:spPr/>
      <dgm:t>
        <a:bodyPr/>
        <a:lstStyle/>
        <a:p>
          <a:pPr>
            <a:lnSpc>
              <a:spcPct val="100000"/>
            </a:lnSpc>
          </a:pPr>
          <a:r>
            <a:rPr lang="en-US"/>
            <a:t>Best Practices</a:t>
          </a:r>
        </a:p>
      </dgm:t>
    </dgm:pt>
    <dgm:pt modelId="{942E65C2-2762-4120-A642-77589510CC26}" type="parTrans" cxnId="{AC92F6A6-2BEB-4D61-9A99-3018E1F1A55F}">
      <dgm:prSet/>
      <dgm:spPr/>
      <dgm:t>
        <a:bodyPr/>
        <a:lstStyle/>
        <a:p>
          <a:endParaRPr lang="en-US"/>
        </a:p>
      </dgm:t>
    </dgm:pt>
    <dgm:pt modelId="{9268DD1B-AC36-408C-B616-029ACDB09B7E}" type="sibTrans" cxnId="{AC92F6A6-2BEB-4D61-9A99-3018E1F1A55F}">
      <dgm:prSet/>
      <dgm:spPr/>
      <dgm:t>
        <a:bodyPr/>
        <a:lstStyle/>
        <a:p>
          <a:endParaRPr lang="en-US"/>
        </a:p>
      </dgm:t>
    </dgm:pt>
    <dgm:pt modelId="{5F0407AA-2FB1-418E-989B-5AB960D59207}" type="pres">
      <dgm:prSet presAssocID="{04C05C62-98DF-4718-85B2-FE9A4FA44F76}" presName="root" presStyleCnt="0">
        <dgm:presLayoutVars>
          <dgm:dir/>
          <dgm:resizeHandles val="exact"/>
        </dgm:presLayoutVars>
      </dgm:prSet>
      <dgm:spPr/>
    </dgm:pt>
    <dgm:pt modelId="{AB36AA2D-0D18-4BA4-8751-799318D53CFE}" type="pres">
      <dgm:prSet presAssocID="{2579E728-508A-4E84-AC1A-55B8AA018BF0}" presName="compNode" presStyleCnt="0"/>
      <dgm:spPr/>
    </dgm:pt>
    <dgm:pt modelId="{15E403E8-AA2B-4C60-AB24-EC48CFC61B4B}" type="pres">
      <dgm:prSet presAssocID="{2579E728-508A-4E84-AC1A-55B8AA018BF0}" presName="bgRect" presStyleLbl="bgShp" presStyleIdx="0" presStyleCnt="7"/>
      <dgm:spPr/>
    </dgm:pt>
    <dgm:pt modelId="{352347C2-0174-4E68-9145-1E14BDDD3AAE}" type="pres">
      <dgm:prSet presAssocID="{2579E728-508A-4E84-AC1A-55B8AA018BF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1E34D90-6788-4511-815B-7E220DFC2EA0}" type="pres">
      <dgm:prSet presAssocID="{2579E728-508A-4E84-AC1A-55B8AA018BF0}" presName="spaceRect" presStyleCnt="0"/>
      <dgm:spPr/>
    </dgm:pt>
    <dgm:pt modelId="{12B47458-BD3E-425D-9F5B-3D7D6BA5DED0}" type="pres">
      <dgm:prSet presAssocID="{2579E728-508A-4E84-AC1A-55B8AA018BF0}" presName="parTx" presStyleLbl="revTx" presStyleIdx="0" presStyleCnt="7">
        <dgm:presLayoutVars>
          <dgm:chMax val="0"/>
          <dgm:chPref val="0"/>
        </dgm:presLayoutVars>
      </dgm:prSet>
      <dgm:spPr/>
    </dgm:pt>
    <dgm:pt modelId="{1CFCB249-EFEE-40FF-B7E3-1F5C796E1A7C}" type="pres">
      <dgm:prSet presAssocID="{5F9AF35F-E712-45A3-9072-28E2B62778BB}" presName="sibTrans" presStyleCnt="0"/>
      <dgm:spPr/>
    </dgm:pt>
    <dgm:pt modelId="{BA35E8B8-6487-4B34-BD9B-43939926218F}" type="pres">
      <dgm:prSet presAssocID="{EEEEC8AD-ACC1-480C-B2B5-871EA698CFAC}" presName="compNode" presStyleCnt="0"/>
      <dgm:spPr/>
    </dgm:pt>
    <dgm:pt modelId="{EA88707B-7B77-4709-B4B5-4ADE3E2F2E51}" type="pres">
      <dgm:prSet presAssocID="{EEEEC8AD-ACC1-480C-B2B5-871EA698CFAC}" presName="bgRect" presStyleLbl="bgShp" presStyleIdx="1" presStyleCnt="7"/>
      <dgm:spPr/>
    </dgm:pt>
    <dgm:pt modelId="{FB44354C-7DB1-4B35-A8F1-73735D274320}" type="pres">
      <dgm:prSet presAssocID="{EEEEC8AD-ACC1-480C-B2B5-871EA698CFA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17E73FC-82C3-442A-BCAB-87229037E9B3}" type="pres">
      <dgm:prSet presAssocID="{EEEEC8AD-ACC1-480C-B2B5-871EA698CFAC}" presName="spaceRect" presStyleCnt="0"/>
      <dgm:spPr/>
    </dgm:pt>
    <dgm:pt modelId="{BC47D1E1-DEFC-4604-8B8D-CD0395BD1892}" type="pres">
      <dgm:prSet presAssocID="{EEEEC8AD-ACC1-480C-B2B5-871EA698CFAC}" presName="parTx" presStyleLbl="revTx" presStyleIdx="1" presStyleCnt="7">
        <dgm:presLayoutVars>
          <dgm:chMax val="0"/>
          <dgm:chPref val="0"/>
        </dgm:presLayoutVars>
      </dgm:prSet>
      <dgm:spPr/>
    </dgm:pt>
    <dgm:pt modelId="{CBABEAE9-A876-4EAC-9A3A-4B8252FDF166}" type="pres">
      <dgm:prSet presAssocID="{5EE2327B-4F30-4614-8A45-70B278C57D30}" presName="sibTrans" presStyleCnt="0"/>
      <dgm:spPr/>
    </dgm:pt>
    <dgm:pt modelId="{026F3D2B-D9D1-4975-B90C-E74908B4B86C}" type="pres">
      <dgm:prSet presAssocID="{B276D362-1FF7-4E0B-9308-8596F4393BCF}" presName="compNode" presStyleCnt="0"/>
      <dgm:spPr/>
    </dgm:pt>
    <dgm:pt modelId="{159CACAB-8156-40BA-86E7-4AD2015382CF}" type="pres">
      <dgm:prSet presAssocID="{B276D362-1FF7-4E0B-9308-8596F4393BCF}" presName="bgRect" presStyleLbl="bgShp" presStyleIdx="2" presStyleCnt="7"/>
      <dgm:spPr/>
    </dgm:pt>
    <dgm:pt modelId="{9B1F71D5-2AE4-4896-A64D-0E3C13082AFA}" type="pres">
      <dgm:prSet presAssocID="{B276D362-1FF7-4E0B-9308-8596F4393BC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46FF91AB-8EF2-4B82-A699-73D9897184F0}" type="pres">
      <dgm:prSet presAssocID="{B276D362-1FF7-4E0B-9308-8596F4393BCF}" presName="spaceRect" presStyleCnt="0"/>
      <dgm:spPr/>
    </dgm:pt>
    <dgm:pt modelId="{EC72C654-39B7-4A37-97DD-0ACE2FD2AC6E}" type="pres">
      <dgm:prSet presAssocID="{B276D362-1FF7-4E0B-9308-8596F4393BCF}" presName="parTx" presStyleLbl="revTx" presStyleIdx="2" presStyleCnt="7">
        <dgm:presLayoutVars>
          <dgm:chMax val="0"/>
          <dgm:chPref val="0"/>
        </dgm:presLayoutVars>
      </dgm:prSet>
      <dgm:spPr/>
    </dgm:pt>
    <dgm:pt modelId="{E8C9BE9E-0C13-47E3-8C8E-5A20752C5766}" type="pres">
      <dgm:prSet presAssocID="{1DDF4A54-9924-4B23-AE77-6545B1BD1708}" presName="sibTrans" presStyleCnt="0"/>
      <dgm:spPr/>
    </dgm:pt>
    <dgm:pt modelId="{63956BAD-C777-4539-92EB-27DCED08FEEA}" type="pres">
      <dgm:prSet presAssocID="{370C5716-75F3-4069-B125-4BA01806EE7E}" presName="compNode" presStyleCnt="0"/>
      <dgm:spPr/>
    </dgm:pt>
    <dgm:pt modelId="{5EE33663-7F65-47E9-8E1F-23292777826A}" type="pres">
      <dgm:prSet presAssocID="{370C5716-75F3-4069-B125-4BA01806EE7E}" presName="bgRect" presStyleLbl="bgShp" presStyleIdx="3" presStyleCnt="7"/>
      <dgm:spPr/>
    </dgm:pt>
    <dgm:pt modelId="{073CB87A-EEBC-493C-A09C-B54253D3AC31}" type="pres">
      <dgm:prSet presAssocID="{370C5716-75F3-4069-B125-4BA01806EE7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C9FB15CA-DFE4-4F07-8FF4-A2CE97C69F23}" type="pres">
      <dgm:prSet presAssocID="{370C5716-75F3-4069-B125-4BA01806EE7E}" presName="spaceRect" presStyleCnt="0"/>
      <dgm:spPr/>
    </dgm:pt>
    <dgm:pt modelId="{F1850EA5-2DB5-41E4-A377-1F99BF59B650}" type="pres">
      <dgm:prSet presAssocID="{370C5716-75F3-4069-B125-4BA01806EE7E}" presName="parTx" presStyleLbl="revTx" presStyleIdx="3" presStyleCnt="7">
        <dgm:presLayoutVars>
          <dgm:chMax val="0"/>
          <dgm:chPref val="0"/>
        </dgm:presLayoutVars>
      </dgm:prSet>
      <dgm:spPr/>
    </dgm:pt>
    <dgm:pt modelId="{6E1E312D-D61F-4E44-A5C7-3CBDA72B5DF7}" type="pres">
      <dgm:prSet presAssocID="{84302C5A-76BF-48C3-B291-FAFD6831994D}" presName="sibTrans" presStyleCnt="0"/>
      <dgm:spPr/>
    </dgm:pt>
    <dgm:pt modelId="{D5427CFD-CBEE-46A3-8E8B-57191BB1A236}" type="pres">
      <dgm:prSet presAssocID="{AF839B6E-7CCB-41D5-8362-01C26C84EC58}" presName="compNode" presStyleCnt="0"/>
      <dgm:spPr/>
    </dgm:pt>
    <dgm:pt modelId="{1142FF50-150D-4F86-B4B8-5C14C330CADF}" type="pres">
      <dgm:prSet presAssocID="{AF839B6E-7CCB-41D5-8362-01C26C84EC58}" presName="bgRect" presStyleLbl="bgShp" presStyleIdx="4" presStyleCnt="7"/>
      <dgm:spPr/>
    </dgm:pt>
    <dgm:pt modelId="{AA2542B7-CEE0-4F96-8514-FB97FB71B6F1}" type="pres">
      <dgm:prSet presAssocID="{AF839B6E-7CCB-41D5-8362-01C26C84EC5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484754B0-0802-49D8-9F56-FC008A94BAE8}" type="pres">
      <dgm:prSet presAssocID="{AF839B6E-7CCB-41D5-8362-01C26C84EC58}" presName="spaceRect" presStyleCnt="0"/>
      <dgm:spPr/>
    </dgm:pt>
    <dgm:pt modelId="{E86F84FB-492D-4F3A-A0F3-9C9CA90DBB0C}" type="pres">
      <dgm:prSet presAssocID="{AF839B6E-7CCB-41D5-8362-01C26C84EC58}" presName="parTx" presStyleLbl="revTx" presStyleIdx="4" presStyleCnt="7">
        <dgm:presLayoutVars>
          <dgm:chMax val="0"/>
          <dgm:chPref val="0"/>
        </dgm:presLayoutVars>
      </dgm:prSet>
      <dgm:spPr/>
    </dgm:pt>
    <dgm:pt modelId="{23DBF200-730E-46A0-9B21-EED59FC75908}" type="pres">
      <dgm:prSet presAssocID="{4BD12ED1-93D1-4347-B8AB-2194DF51CF7B}" presName="sibTrans" presStyleCnt="0"/>
      <dgm:spPr/>
    </dgm:pt>
    <dgm:pt modelId="{73D4B6C9-7EC4-460F-B7BD-10EC084F418E}" type="pres">
      <dgm:prSet presAssocID="{A0FEDD34-862E-4B13-A5B6-9A8A51E6303D}" presName="compNode" presStyleCnt="0"/>
      <dgm:spPr/>
    </dgm:pt>
    <dgm:pt modelId="{BA8A53F5-8D48-4D33-9A9C-6D9B182F1454}" type="pres">
      <dgm:prSet presAssocID="{A0FEDD34-862E-4B13-A5B6-9A8A51E6303D}" presName="bgRect" presStyleLbl="bgShp" presStyleIdx="5" presStyleCnt="7"/>
      <dgm:spPr/>
    </dgm:pt>
    <dgm:pt modelId="{21ADC85B-8B48-4DFD-83B4-2BD5077627C0}" type="pres">
      <dgm:prSet presAssocID="{A0FEDD34-862E-4B13-A5B6-9A8A51E6303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ye"/>
        </a:ext>
      </dgm:extLst>
    </dgm:pt>
    <dgm:pt modelId="{F8E1C612-9775-4735-8A8B-780E1B0FF91D}" type="pres">
      <dgm:prSet presAssocID="{A0FEDD34-862E-4B13-A5B6-9A8A51E6303D}" presName="spaceRect" presStyleCnt="0"/>
      <dgm:spPr/>
    </dgm:pt>
    <dgm:pt modelId="{B5F76306-3C35-4BFD-A57E-89CC6A8F6C15}" type="pres">
      <dgm:prSet presAssocID="{A0FEDD34-862E-4B13-A5B6-9A8A51E6303D}" presName="parTx" presStyleLbl="revTx" presStyleIdx="5" presStyleCnt="7">
        <dgm:presLayoutVars>
          <dgm:chMax val="0"/>
          <dgm:chPref val="0"/>
        </dgm:presLayoutVars>
      </dgm:prSet>
      <dgm:spPr/>
    </dgm:pt>
    <dgm:pt modelId="{572C92B3-C3C0-47A3-A4C6-E24F698B5242}" type="pres">
      <dgm:prSet presAssocID="{59C37DE4-3D5F-467A-BA3A-3AC4F1A2C122}" presName="sibTrans" presStyleCnt="0"/>
      <dgm:spPr/>
    </dgm:pt>
    <dgm:pt modelId="{E55FF6A1-78A8-41F3-93C3-6090E7D13219}" type="pres">
      <dgm:prSet presAssocID="{98076D8B-2343-410D-BA40-AB5AA189B933}" presName="compNode" presStyleCnt="0"/>
      <dgm:spPr/>
    </dgm:pt>
    <dgm:pt modelId="{DC403B8B-E146-44F2-ABA1-93D836B8A187}" type="pres">
      <dgm:prSet presAssocID="{98076D8B-2343-410D-BA40-AB5AA189B933}" presName="bgRect" presStyleLbl="bgShp" presStyleIdx="6" presStyleCnt="7"/>
      <dgm:spPr/>
    </dgm:pt>
    <dgm:pt modelId="{5D2F28A1-6385-4428-B7E0-41BC977FC35E}" type="pres">
      <dgm:prSet presAssocID="{98076D8B-2343-410D-BA40-AB5AA189B93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 List"/>
        </a:ext>
      </dgm:extLst>
    </dgm:pt>
    <dgm:pt modelId="{DE52D2D3-C793-4EC3-8F0C-F0E1817E4B39}" type="pres">
      <dgm:prSet presAssocID="{98076D8B-2343-410D-BA40-AB5AA189B933}" presName="spaceRect" presStyleCnt="0"/>
      <dgm:spPr/>
    </dgm:pt>
    <dgm:pt modelId="{8317FEC2-F8F1-487F-B167-AE1F68C8B652}" type="pres">
      <dgm:prSet presAssocID="{98076D8B-2343-410D-BA40-AB5AA189B933}" presName="parTx" presStyleLbl="revTx" presStyleIdx="6" presStyleCnt="7">
        <dgm:presLayoutVars>
          <dgm:chMax val="0"/>
          <dgm:chPref val="0"/>
        </dgm:presLayoutVars>
      </dgm:prSet>
      <dgm:spPr/>
    </dgm:pt>
  </dgm:ptLst>
  <dgm:cxnLst>
    <dgm:cxn modelId="{D0DAFE11-7E10-4B40-B54F-A51B7C3E5CAD}" type="presOf" srcId="{2579E728-508A-4E84-AC1A-55B8AA018BF0}" destId="{12B47458-BD3E-425D-9F5B-3D7D6BA5DED0}" srcOrd="0" destOrd="0" presId="urn:microsoft.com/office/officeart/2018/2/layout/IconVerticalSolidList"/>
    <dgm:cxn modelId="{F19BCB1A-0D33-4DD1-83CD-727D1288241E}" srcId="{04C05C62-98DF-4718-85B2-FE9A4FA44F76}" destId="{A0FEDD34-862E-4B13-A5B6-9A8A51E6303D}" srcOrd="5" destOrd="0" parTransId="{CAED3C2A-9228-4C43-86C5-2D86EC5D8B86}" sibTransId="{59C37DE4-3D5F-467A-BA3A-3AC4F1A2C122}"/>
    <dgm:cxn modelId="{FC541738-FA6A-4EF5-B768-A9C25E5A040A}" srcId="{04C05C62-98DF-4718-85B2-FE9A4FA44F76}" destId="{AF839B6E-7CCB-41D5-8362-01C26C84EC58}" srcOrd="4" destOrd="0" parTransId="{5B96BFA8-12B4-4694-B239-8484A05CBF5A}" sibTransId="{4BD12ED1-93D1-4347-B8AB-2194DF51CF7B}"/>
    <dgm:cxn modelId="{54F67C65-F899-4F95-B634-F567E83A5701}" srcId="{04C05C62-98DF-4718-85B2-FE9A4FA44F76}" destId="{B276D362-1FF7-4E0B-9308-8596F4393BCF}" srcOrd="2" destOrd="0" parTransId="{6B729E0B-D8AA-4145-9017-7BD0DFFA3B5C}" sibTransId="{1DDF4A54-9924-4B23-AE77-6545B1BD1708}"/>
    <dgm:cxn modelId="{B30F0870-450C-4848-AC33-88A0F8B67F8E}" type="presOf" srcId="{AF839B6E-7CCB-41D5-8362-01C26C84EC58}" destId="{E86F84FB-492D-4F3A-A0F3-9C9CA90DBB0C}" srcOrd="0" destOrd="0" presId="urn:microsoft.com/office/officeart/2018/2/layout/IconVerticalSolidList"/>
    <dgm:cxn modelId="{2E30F856-5AA8-4F38-97A7-E08D544B31DA}" type="presOf" srcId="{370C5716-75F3-4069-B125-4BA01806EE7E}" destId="{F1850EA5-2DB5-41E4-A377-1F99BF59B650}" srcOrd="0" destOrd="0" presId="urn:microsoft.com/office/officeart/2018/2/layout/IconVerticalSolidList"/>
    <dgm:cxn modelId="{6826DC5A-EF66-4770-ADE6-62FBD06D82F2}" srcId="{04C05C62-98DF-4718-85B2-FE9A4FA44F76}" destId="{370C5716-75F3-4069-B125-4BA01806EE7E}" srcOrd="3" destOrd="0" parTransId="{87E3329C-5B69-4771-A86A-3DA459BB562C}" sibTransId="{84302C5A-76BF-48C3-B291-FAFD6831994D}"/>
    <dgm:cxn modelId="{62C36394-E013-46AF-B2E4-5E37569F60A2}" srcId="{04C05C62-98DF-4718-85B2-FE9A4FA44F76}" destId="{2579E728-508A-4E84-AC1A-55B8AA018BF0}" srcOrd="0" destOrd="0" parTransId="{255FB6F2-C2AC-4FE7-BE44-208A72DC6CAF}" sibTransId="{5F9AF35F-E712-45A3-9072-28E2B62778BB}"/>
    <dgm:cxn modelId="{5669F19B-9CDA-47D0-AD09-4E096AA12B72}" srcId="{04C05C62-98DF-4718-85B2-FE9A4FA44F76}" destId="{EEEEC8AD-ACC1-480C-B2B5-871EA698CFAC}" srcOrd="1" destOrd="0" parTransId="{B66B1E64-51E6-496B-A1DC-A675E3F852A5}" sibTransId="{5EE2327B-4F30-4614-8A45-70B278C57D30}"/>
    <dgm:cxn modelId="{AC92F6A6-2BEB-4D61-9A99-3018E1F1A55F}" srcId="{04C05C62-98DF-4718-85B2-FE9A4FA44F76}" destId="{98076D8B-2343-410D-BA40-AB5AA189B933}" srcOrd="6" destOrd="0" parTransId="{942E65C2-2762-4120-A642-77589510CC26}" sibTransId="{9268DD1B-AC36-408C-B616-029ACDB09B7E}"/>
    <dgm:cxn modelId="{14DA2CBA-1CB1-41B0-979F-14E819DF8702}" type="presOf" srcId="{B276D362-1FF7-4E0B-9308-8596F4393BCF}" destId="{EC72C654-39B7-4A37-97DD-0ACE2FD2AC6E}" srcOrd="0" destOrd="0" presId="urn:microsoft.com/office/officeart/2018/2/layout/IconVerticalSolidList"/>
    <dgm:cxn modelId="{6E3883BB-7DDE-4F8E-9C1B-2CC5F609150C}" type="presOf" srcId="{04C05C62-98DF-4718-85B2-FE9A4FA44F76}" destId="{5F0407AA-2FB1-418E-989B-5AB960D59207}" srcOrd="0" destOrd="0" presId="urn:microsoft.com/office/officeart/2018/2/layout/IconVerticalSolidList"/>
    <dgm:cxn modelId="{6A5E85CB-262C-4851-A41A-905526FAB989}" type="presOf" srcId="{EEEEC8AD-ACC1-480C-B2B5-871EA698CFAC}" destId="{BC47D1E1-DEFC-4604-8B8D-CD0395BD1892}" srcOrd="0" destOrd="0" presId="urn:microsoft.com/office/officeart/2018/2/layout/IconVerticalSolidList"/>
    <dgm:cxn modelId="{5E373ACD-10B1-49FE-A95D-EE4B0DCB8B2A}" type="presOf" srcId="{98076D8B-2343-410D-BA40-AB5AA189B933}" destId="{8317FEC2-F8F1-487F-B167-AE1F68C8B652}" srcOrd="0" destOrd="0" presId="urn:microsoft.com/office/officeart/2018/2/layout/IconVerticalSolidList"/>
    <dgm:cxn modelId="{FA666FE3-3FBC-4E45-9330-C0FBC64D97B0}" type="presOf" srcId="{A0FEDD34-862E-4B13-A5B6-9A8A51E6303D}" destId="{B5F76306-3C35-4BFD-A57E-89CC6A8F6C15}" srcOrd="0" destOrd="0" presId="urn:microsoft.com/office/officeart/2018/2/layout/IconVerticalSolidList"/>
    <dgm:cxn modelId="{98D78420-C18F-472E-986A-F44FA92305E7}" type="presParOf" srcId="{5F0407AA-2FB1-418E-989B-5AB960D59207}" destId="{AB36AA2D-0D18-4BA4-8751-799318D53CFE}" srcOrd="0" destOrd="0" presId="urn:microsoft.com/office/officeart/2018/2/layout/IconVerticalSolidList"/>
    <dgm:cxn modelId="{FA2440E9-3B0A-46B2-B272-93D5192A99C4}" type="presParOf" srcId="{AB36AA2D-0D18-4BA4-8751-799318D53CFE}" destId="{15E403E8-AA2B-4C60-AB24-EC48CFC61B4B}" srcOrd="0" destOrd="0" presId="urn:microsoft.com/office/officeart/2018/2/layout/IconVerticalSolidList"/>
    <dgm:cxn modelId="{155B51BD-6470-4EC5-8E12-07DDF84B4AD2}" type="presParOf" srcId="{AB36AA2D-0D18-4BA4-8751-799318D53CFE}" destId="{352347C2-0174-4E68-9145-1E14BDDD3AAE}" srcOrd="1" destOrd="0" presId="urn:microsoft.com/office/officeart/2018/2/layout/IconVerticalSolidList"/>
    <dgm:cxn modelId="{38BDB364-C8C6-44E9-90AE-58C067B6A91D}" type="presParOf" srcId="{AB36AA2D-0D18-4BA4-8751-799318D53CFE}" destId="{01E34D90-6788-4511-815B-7E220DFC2EA0}" srcOrd="2" destOrd="0" presId="urn:microsoft.com/office/officeart/2018/2/layout/IconVerticalSolidList"/>
    <dgm:cxn modelId="{48F37FD4-9222-4E4D-9868-24A03790D731}" type="presParOf" srcId="{AB36AA2D-0D18-4BA4-8751-799318D53CFE}" destId="{12B47458-BD3E-425D-9F5B-3D7D6BA5DED0}" srcOrd="3" destOrd="0" presId="urn:microsoft.com/office/officeart/2018/2/layout/IconVerticalSolidList"/>
    <dgm:cxn modelId="{081AB3B4-4C84-4288-8A08-E9628CF53D67}" type="presParOf" srcId="{5F0407AA-2FB1-418E-989B-5AB960D59207}" destId="{1CFCB249-EFEE-40FF-B7E3-1F5C796E1A7C}" srcOrd="1" destOrd="0" presId="urn:microsoft.com/office/officeart/2018/2/layout/IconVerticalSolidList"/>
    <dgm:cxn modelId="{28534820-10D5-4F7B-9938-77514B360EB6}" type="presParOf" srcId="{5F0407AA-2FB1-418E-989B-5AB960D59207}" destId="{BA35E8B8-6487-4B34-BD9B-43939926218F}" srcOrd="2" destOrd="0" presId="urn:microsoft.com/office/officeart/2018/2/layout/IconVerticalSolidList"/>
    <dgm:cxn modelId="{B64C1A1D-A3DA-4C18-A848-11E05ACAF77B}" type="presParOf" srcId="{BA35E8B8-6487-4B34-BD9B-43939926218F}" destId="{EA88707B-7B77-4709-B4B5-4ADE3E2F2E51}" srcOrd="0" destOrd="0" presId="urn:microsoft.com/office/officeart/2018/2/layout/IconVerticalSolidList"/>
    <dgm:cxn modelId="{D7A69C0F-886F-4F57-8914-892581B1BF5C}" type="presParOf" srcId="{BA35E8B8-6487-4B34-BD9B-43939926218F}" destId="{FB44354C-7DB1-4B35-A8F1-73735D274320}" srcOrd="1" destOrd="0" presId="urn:microsoft.com/office/officeart/2018/2/layout/IconVerticalSolidList"/>
    <dgm:cxn modelId="{D76BF8EF-1362-48A1-ABBE-77A92B28544F}" type="presParOf" srcId="{BA35E8B8-6487-4B34-BD9B-43939926218F}" destId="{817E73FC-82C3-442A-BCAB-87229037E9B3}" srcOrd="2" destOrd="0" presId="urn:microsoft.com/office/officeart/2018/2/layout/IconVerticalSolidList"/>
    <dgm:cxn modelId="{8182D361-432C-4719-99BC-36FEEEDBD9EA}" type="presParOf" srcId="{BA35E8B8-6487-4B34-BD9B-43939926218F}" destId="{BC47D1E1-DEFC-4604-8B8D-CD0395BD1892}" srcOrd="3" destOrd="0" presId="urn:microsoft.com/office/officeart/2018/2/layout/IconVerticalSolidList"/>
    <dgm:cxn modelId="{520D9F79-0F93-445F-8291-03568A06C3A4}" type="presParOf" srcId="{5F0407AA-2FB1-418E-989B-5AB960D59207}" destId="{CBABEAE9-A876-4EAC-9A3A-4B8252FDF166}" srcOrd="3" destOrd="0" presId="urn:microsoft.com/office/officeart/2018/2/layout/IconVerticalSolidList"/>
    <dgm:cxn modelId="{386BD001-37CC-4628-B61A-A725C3CE252E}" type="presParOf" srcId="{5F0407AA-2FB1-418E-989B-5AB960D59207}" destId="{026F3D2B-D9D1-4975-B90C-E74908B4B86C}" srcOrd="4" destOrd="0" presId="urn:microsoft.com/office/officeart/2018/2/layout/IconVerticalSolidList"/>
    <dgm:cxn modelId="{C886F5EB-F734-4CA5-BBAF-536FE399F5D7}" type="presParOf" srcId="{026F3D2B-D9D1-4975-B90C-E74908B4B86C}" destId="{159CACAB-8156-40BA-86E7-4AD2015382CF}" srcOrd="0" destOrd="0" presId="urn:microsoft.com/office/officeart/2018/2/layout/IconVerticalSolidList"/>
    <dgm:cxn modelId="{44E91BF4-4E7C-425D-B18A-89F202D54DE9}" type="presParOf" srcId="{026F3D2B-D9D1-4975-B90C-E74908B4B86C}" destId="{9B1F71D5-2AE4-4896-A64D-0E3C13082AFA}" srcOrd="1" destOrd="0" presId="urn:microsoft.com/office/officeart/2018/2/layout/IconVerticalSolidList"/>
    <dgm:cxn modelId="{7F649D47-20F8-4E56-B517-0C87B9E67F19}" type="presParOf" srcId="{026F3D2B-D9D1-4975-B90C-E74908B4B86C}" destId="{46FF91AB-8EF2-4B82-A699-73D9897184F0}" srcOrd="2" destOrd="0" presId="urn:microsoft.com/office/officeart/2018/2/layout/IconVerticalSolidList"/>
    <dgm:cxn modelId="{52ACDCD4-61B5-439D-8783-A085D2E3C2F3}" type="presParOf" srcId="{026F3D2B-D9D1-4975-B90C-E74908B4B86C}" destId="{EC72C654-39B7-4A37-97DD-0ACE2FD2AC6E}" srcOrd="3" destOrd="0" presId="urn:microsoft.com/office/officeart/2018/2/layout/IconVerticalSolidList"/>
    <dgm:cxn modelId="{0978D0EE-924D-47FB-A165-6ADBDB681B29}" type="presParOf" srcId="{5F0407AA-2FB1-418E-989B-5AB960D59207}" destId="{E8C9BE9E-0C13-47E3-8C8E-5A20752C5766}" srcOrd="5" destOrd="0" presId="urn:microsoft.com/office/officeart/2018/2/layout/IconVerticalSolidList"/>
    <dgm:cxn modelId="{F955EB7F-0A17-4AF3-A95C-3A12D551D4B7}" type="presParOf" srcId="{5F0407AA-2FB1-418E-989B-5AB960D59207}" destId="{63956BAD-C777-4539-92EB-27DCED08FEEA}" srcOrd="6" destOrd="0" presId="urn:microsoft.com/office/officeart/2018/2/layout/IconVerticalSolidList"/>
    <dgm:cxn modelId="{4A2D49BB-6DB5-409D-B583-57426752A93D}" type="presParOf" srcId="{63956BAD-C777-4539-92EB-27DCED08FEEA}" destId="{5EE33663-7F65-47E9-8E1F-23292777826A}" srcOrd="0" destOrd="0" presId="urn:microsoft.com/office/officeart/2018/2/layout/IconVerticalSolidList"/>
    <dgm:cxn modelId="{61ACCDA4-C0EE-4CE6-A947-2E860D213121}" type="presParOf" srcId="{63956BAD-C777-4539-92EB-27DCED08FEEA}" destId="{073CB87A-EEBC-493C-A09C-B54253D3AC31}" srcOrd="1" destOrd="0" presId="urn:microsoft.com/office/officeart/2018/2/layout/IconVerticalSolidList"/>
    <dgm:cxn modelId="{E5BBED9B-77E9-4303-89AF-95B449C2E086}" type="presParOf" srcId="{63956BAD-C777-4539-92EB-27DCED08FEEA}" destId="{C9FB15CA-DFE4-4F07-8FF4-A2CE97C69F23}" srcOrd="2" destOrd="0" presId="urn:microsoft.com/office/officeart/2018/2/layout/IconVerticalSolidList"/>
    <dgm:cxn modelId="{00871589-CD76-4686-9C6B-60BCE779D871}" type="presParOf" srcId="{63956BAD-C777-4539-92EB-27DCED08FEEA}" destId="{F1850EA5-2DB5-41E4-A377-1F99BF59B650}" srcOrd="3" destOrd="0" presId="urn:microsoft.com/office/officeart/2018/2/layout/IconVerticalSolidList"/>
    <dgm:cxn modelId="{AD0D409B-3045-47BA-A8E8-02723D1418E4}" type="presParOf" srcId="{5F0407AA-2FB1-418E-989B-5AB960D59207}" destId="{6E1E312D-D61F-4E44-A5C7-3CBDA72B5DF7}" srcOrd="7" destOrd="0" presId="urn:microsoft.com/office/officeart/2018/2/layout/IconVerticalSolidList"/>
    <dgm:cxn modelId="{B2E8820E-2BF3-4062-9A07-7D863439E558}" type="presParOf" srcId="{5F0407AA-2FB1-418E-989B-5AB960D59207}" destId="{D5427CFD-CBEE-46A3-8E8B-57191BB1A236}" srcOrd="8" destOrd="0" presId="urn:microsoft.com/office/officeart/2018/2/layout/IconVerticalSolidList"/>
    <dgm:cxn modelId="{95C4D27A-E591-4C37-90DD-398170654A74}" type="presParOf" srcId="{D5427CFD-CBEE-46A3-8E8B-57191BB1A236}" destId="{1142FF50-150D-4F86-B4B8-5C14C330CADF}" srcOrd="0" destOrd="0" presId="urn:microsoft.com/office/officeart/2018/2/layout/IconVerticalSolidList"/>
    <dgm:cxn modelId="{3F102430-CF42-468D-8E4D-E56B4E371BA7}" type="presParOf" srcId="{D5427CFD-CBEE-46A3-8E8B-57191BB1A236}" destId="{AA2542B7-CEE0-4F96-8514-FB97FB71B6F1}" srcOrd="1" destOrd="0" presId="urn:microsoft.com/office/officeart/2018/2/layout/IconVerticalSolidList"/>
    <dgm:cxn modelId="{7DF9A624-6DFA-4A96-8013-4922E0CB276D}" type="presParOf" srcId="{D5427CFD-CBEE-46A3-8E8B-57191BB1A236}" destId="{484754B0-0802-49D8-9F56-FC008A94BAE8}" srcOrd="2" destOrd="0" presId="urn:microsoft.com/office/officeart/2018/2/layout/IconVerticalSolidList"/>
    <dgm:cxn modelId="{8A42E574-51E1-4A92-ABC4-F8AA06C482E0}" type="presParOf" srcId="{D5427CFD-CBEE-46A3-8E8B-57191BB1A236}" destId="{E86F84FB-492D-4F3A-A0F3-9C9CA90DBB0C}" srcOrd="3" destOrd="0" presId="urn:microsoft.com/office/officeart/2018/2/layout/IconVerticalSolidList"/>
    <dgm:cxn modelId="{01976A97-EFE0-4100-8416-D3FC7CE982DC}" type="presParOf" srcId="{5F0407AA-2FB1-418E-989B-5AB960D59207}" destId="{23DBF200-730E-46A0-9B21-EED59FC75908}" srcOrd="9" destOrd="0" presId="urn:microsoft.com/office/officeart/2018/2/layout/IconVerticalSolidList"/>
    <dgm:cxn modelId="{AC768EB6-DA40-456A-874E-458DD3D3AF62}" type="presParOf" srcId="{5F0407AA-2FB1-418E-989B-5AB960D59207}" destId="{73D4B6C9-7EC4-460F-B7BD-10EC084F418E}" srcOrd="10" destOrd="0" presId="urn:microsoft.com/office/officeart/2018/2/layout/IconVerticalSolidList"/>
    <dgm:cxn modelId="{ADDBD08B-BE3C-4E74-915E-501E36C9C0B8}" type="presParOf" srcId="{73D4B6C9-7EC4-460F-B7BD-10EC084F418E}" destId="{BA8A53F5-8D48-4D33-9A9C-6D9B182F1454}" srcOrd="0" destOrd="0" presId="urn:microsoft.com/office/officeart/2018/2/layout/IconVerticalSolidList"/>
    <dgm:cxn modelId="{528BCC93-A951-47CE-8824-15DFE5118B34}" type="presParOf" srcId="{73D4B6C9-7EC4-460F-B7BD-10EC084F418E}" destId="{21ADC85B-8B48-4DFD-83B4-2BD5077627C0}" srcOrd="1" destOrd="0" presId="urn:microsoft.com/office/officeart/2018/2/layout/IconVerticalSolidList"/>
    <dgm:cxn modelId="{6098A26E-46A2-436C-992A-4B4E9B842F2E}" type="presParOf" srcId="{73D4B6C9-7EC4-460F-B7BD-10EC084F418E}" destId="{F8E1C612-9775-4735-8A8B-780E1B0FF91D}" srcOrd="2" destOrd="0" presId="urn:microsoft.com/office/officeart/2018/2/layout/IconVerticalSolidList"/>
    <dgm:cxn modelId="{C84D8A86-6735-448D-9CF3-9AEE3F8EE411}" type="presParOf" srcId="{73D4B6C9-7EC4-460F-B7BD-10EC084F418E}" destId="{B5F76306-3C35-4BFD-A57E-89CC6A8F6C15}" srcOrd="3" destOrd="0" presId="urn:microsoft.com/office/officeart/2018/2/layout/IconVerticalSolidList"/>
    <dgm:cxn modelId="{B8F664E9-FAF3-4ADE-93D3-EACCFBD13643}" type="presParOf" srcId="{5F0407AA-2FB1-418E-989B-5AB960D59207}" destId="{572C92B3-C3C0-47A3-A4C6-E24F698B5242}" srcOrd="11" destOrd="0" presId="urn:microsoft.com/office/officeart/2018/2/layout/IconVerticalSolidList"/>
    <dgm:cxn modelId="{ABFFE44A-15AA-4701-96EF-31D0455C074C}" type="presParOf" srcId="{5F0407AA-2FB1-418E-989B-5AB960D59207}" destId="{E55FF6A1-78A8-41F3-93C3-6090E7D13219}" srcOrd="12" destOrd="0" presId="urn:microsoft.com/office/officeart/2018/2/layout/IconVerticalSolidList"/>
    <dgm:cxn modelId="{B18E263C-2815-4944-837A-302BB162E3FC}" type="presParOf" srcId="{E55FF6A1-78A8-41F3-93C3-6090E7D13219}" destId="{DC403B8B-E146-44F2-ABA1-93D836B8A187}" srcOrd="0" destOrd="0" presId="urn:microsoft.com/office/officeart/2018/2/layout/IconVerticalSolidList"/>
    <dgm:cxn modelId="{F03A2086-7379-401D-9C6A-155132312BD1}" type="presParOf" srcId="{E55FF6A1-78A8-41F3-93C3-6090E7D13219}" destId="{5D2F28A1-6385-4428-B7E0-41BC977FC35E}" srcOrd="1" destOrd="0" presId="urn:microsoft.com/office/officeart/2018/2/layout/IconVerticalSolidList"/>
    <dgm:cxn modelId="{300F3B51-280E-48E5-B148-822D1CC68CED}" type="presParOf" srcId="{E55FF6A1-78A8-41F3-93C3-6090E7D13219}" destId="{DE52D2D3-C793-4EC3-8F0C-F0E1817E4B39}" srcOrd="2" destOrd="0" presId="urn:microsoft.com/office/officeart/2018/2/layout/IconVerticalSolidList"/>
    <dgm:cxn modelId="{CA0E9A4E-6069-40DF-9BB1-35E378F504F0}" type="presParOf" srcId="{E55FF6A1-78A8-41F3-93C3-6090E7D13219}" destId="{8317FEC2-F8F1-487F-B167-AE1F68C8B65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C8F0B-3EE5-4745-8532-40120745536F}"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9F9D702-4713-4170-952D-41EA6C530BD4}">
      <dgm:prSet/>
      <dgm:spPr/>
      <dgm:t>
        <a:bodyPr/>
        <a:lstStyle/>
        <a:p>
          <a:pPr>
            <a:lnSpc>
              <a:spcPct val="100000"/>
            </a:lnSpc>
          </a:pPr>
          <a:r>
            <a:rPr lang="en-US" dirty="0"/>
            <a:t>Increasing accessibility and affordability </a:t>
          </a:r>
        </a:p>
      </dgm:t>
    </dgm:pt>
    <dgm:pt modelId="{A29494BA-7A81-40F7-BAC0-2F802CEEC63A}" type="parTrans" cxnId="{D0FAF393-7411-47D9-AB62-5178FD6E6948}">
      <dgm:prSet/>
      <dgm:spPr/>
      <dgm:t>
        <a:bodyPr/>
        <a:lstStyle/>
        <a:p>
          <a:endParaRPr lang="en-US"/>
        </a:p>
      </dgm:t>
    </dgm:pt>
    <dgm:pt modelId="{9EA26E2F-E3AC-4F54-9A73-BDDCEA3A9C61}" type="sibTrans" cxnId="{D0FAF393-7411-47D9-AB62-5178FD6E6948}">
      <dgm:prSet/>
      <dgm:spPr/>
      <dgm:t>
        <a:bodyPr/>
        <a:lstStyle/>
        <a:p>
          <a:pPr>
            <a:lnSpc>
              <a:spcPct val="100000"/>
            </a:lnSpc>
          </a:pPr>
          <a:endParaRPr lang="en-US"/>
        </a:p>
      </dgm:t>
    </dgm:pt>
    <dgm:pt modelId="{7AB98172-53D8-4CFF-9D1B-BDB4662A6E9E}">
      <dgm:prSet/>
      <dgm:spPr/>
      <dgm:t>
        <a:bodyPr/>
        <a:lstStyle/>
        <a:p>
          <a:pPr>
            <a:lnSpc>
              <a:spcPct val="100000"/>
            </a:lnSpc>
          </a:pPr>
          <a:r>
            <a:rPr lang="en-US"/>
            <a:t>Enhance the quality of teaching and learning and promote effective teaching and learning </a:t>
          </a:r>
        </a:p>
      </dgm:t>
    </dgm:pt>
    <dgm:pt modelId="{199FF6FA-22FD-4441-87D9-4C9FBF8FD61A}" type="parTrans" cxnId="{30CE145A-9AD6-4A91-9CAC-3C31E9211B1B}">
      <dgm:prSet/>
      <dgm:spPr/>
      <dgm:t>
        <a:bodyPr/>
        <a:lstStyle/>
        <a:p>
          <a:endParaRPr lang="en-US"/>
        </a:p>
      </dgm:t>
    </dgm:pt>
    <dgm:pt modelId="{A7D3FACC-B68D-4DB0-9D08-37CD9D083DBC}" type="sibTrans" cxnId="{30CE145A-9AD6-4A91-9CAC-3C31E9211B1B}">
      <dgm:prSet/>
      <dgm:spPr/>
      <dgm:t>
        <a:bodyPr/>
        <a:lstStyle/>
        <a:p>
          <a:pPr>
            <a:lnSpc>
              <a:spcPct val="100000"/>
            </a:lnSpc>
          </a:pPr>
          <a:endParaRPr lang="en-US"/>
        </a:p>
      </dgm:t>
    </dgm:pt>
    <dgm:pt modelId="{E62803A0-4057-4EA8-ABE8-8B0BAC06A378}">
      <dgm:prSet/>
      <dgm:spPr/>
      <dgm:t>
        <a:bodyPr/>
        <a:lstStyle/>
        <a:p>
          <a:pPr>
            <a:lnSpc>
              <a:spcPct val="100000"/>
            </a:lnSpc>
          </a:pPr>
          <a:r>
            <a:rPr lang="en-US"/>
            <a:t>Generate innovation through sharing and collaboration</a:t>
          </a:r>
        </a:p>
      </dgm:t>
    </dgm:pt>
    <dgm:pt modelId="{09B09F90-887E-400D-9D0C-ED1B531EF9CF}" type="parTrans" cxnId="{7CD528C5-4883-4F98-9997-1773A02AF4A1}">
      <dgm:prSet/>
      <dgm:spPr/>
      <dgm:t>
        <a:bodyPr/>
        <a:lstStyle/>
        <a:p>
          <a:endParaRPr lang="en-US"/>
        </a:p>
      </dgm:t>
    </dgm:pt>
    <dgm:pt modelId="{AD12CD6B-C072-4CA4-A78D-D474BCB770E3}" type="sibTrans" cxnId="{7CD528C5-4883-4F98-9997-1773A02AF4A1}">
      <dgm:prSet/>
      <dgm:spPr/>
      <dgm:t>
        <a:bodyPr/>
        <a:lstStyle/>
        <a:p>
          <a:pPr>
            <a:lnSpc>
              <a:spcPct val="100000"/>
            </a:lnSpc>
          </a:pPr>
          <a:endParaRPr lang="en-US"/>
        </a:p>
      </dgm:t>
    </dgm:pt>
    <dgm:pt modelId="{A2FB5656-DE5E-4A57-929A-9FC72937EC26}">
      <dgm:prSet/>
      <dgm:spPr/>
      <dgm:t>
        <a:bodyPr/>
        <a:lstStyle/>
        <a:p>
          <a:pPr>
            <a:lnSpc>
              <a:spcPct val="100000"/>
            </a:lnSpc>
          </a:pPr>
          <a:r>
            <a:rPr lang="en-US"/>
            <a:t>Reduce faculty preparation time </a:t>
          </a:r>
        </a:p>
      </dgm:t>
    </dgm:pt>
    <dgm:pt modelId="{F75F9C6F-8F54-4499-8D91-B1EADBAD9216}" type="parTrans" cxnId="{FD949834-1570-4DF4-B4B9-08DB52D588F5}">
      <dgm:prSet/>
      <dgm:spPr/>
      <dgm:t>
        <a:bodyPr/>
        <a:lstStyle/>
        <a:p>
          <a:endParaRPr lang="en-US"/>
        </a:p>
      </dgm:t>
    </dgm:pt>
    <dgm:pt modelId="{32CB713A-4A49-4437-8F61-AC56271A1F9B}" type="sibTrans" cxnId="{FD949834-1570-4DF4-B4B9-08DB52D588F5}">
      <dgm:prSet/>
      <dgm:spPr/>
      <dgm:t>
        <a:bodyPr/>
        <a:lstStyle/>
        <a:p>
          <a:pPr>
            <a:lnSpc>
              <a:spcPct val="100000"/>
            </a:lnSpc>
          </a:pPr>
          <a:endParaRPr lang="en-US"/>
        </a:p>
      </dgm:t>
    </dgm:pt>
    <dgm:pt modelId="{DBC2536C-F363-41D9-A663-B73905624976}">
      <dgm:prSet/>
      <dgm:spPr/>
      <dgm:t>
        <a:bodyPr/>
        <a:lstStyle/>
        <a:p>
          <a:pPr>
            <a:lnSpc>
              <a:spcPct val="100000"/>
            </a:lnSpc>
          </a:pPr>
          <a:r>
            <a:rPr lang="en-US"/>
            <a:t>Incorporate diversity of perspectives  </a:t>
          </a:r>
        </a:p>
      </dgm:t>
    </dgm:pt>
    <dgm:pt modelId="{8F09A167-CA21-49C3-915D-A6BF6F098C7F}" type="parTrans" cxnId="{976FF113-A91D-4513-B333-E26F8352F118}">
      <dgm:prSet/>
      <dgm:spPr/>
      <dgm:t>
        <a:bodyPr/>
        <a:lstStyle/>
        <a:p>
          <a:endParaRPr lang="en-US"/>
        </a:p>
      </dgm:t>
    </dgm:pt>
    <dgm:pt modelId="{882EE59C-3472-432C-96E7-57F841555856}" type="sibTrans" cxnId="{976FF113-A91D-4513-B333-E26F8352F118}">
      <dgm:prSet/>
      <dgm:spPr/>
      <dgm:t>
        <a:bodyPr/>
        <a:lstStyle/>
        <a:p>
          <a:pPr>
            <a:lnSpc>
              <a:spcPct val="100000"/>
            </a:lnSpc>
          </a:pPr>
          <a:endParaRPr lang="en-US"/>
        </a:p>
      </dgm:t>
    </dgm:pt>
    <dgm:pt modelId="{A3C79100-2E75-4DAC-8906-650A8BB18D64}">
      <dgm:prSet/>
      <dgm:spPr/>
      <dgm:t>
        <a:bodyPr/>
        <a:lstStyle/>
        <a:p>
          <a:pPr>
            <a:lnSpc>
              <a:spcPct val="100000"/>
            </a:lnSpc>
          </a:pPr>
          <a:r>
            <a:rPr lang="en-US"/>
            <a:t>Improving opportunities and outcomes for students and educators</a:t>
          </a:r>
        </a:p>
      </dgm:t>
    </dgm:pt>
    <dgm:pt modelId="{B9639DB3-43A5-43F8-9D17-4E56BDD5761C}" type="parTrans" cxnId="{CA1BD643-C7A6-4EE2-8C3B-C7946DBF6F22}">
      <dgm:prSet/>
      <dgm:spPr/>
      <dgm:t>
        <a:bodyPr/>
        <a:lstStyle/>
        <a:p>
          <a:endParaRPr lang="en-US"/>
        </a:p>
      </dgm:t>
    </dgm:pt>
    <dgm:pt modelId="{4D957B99-76C9-490A-A404-FB6AB01659CC}" type="sibTrans" cxnId="{CA1BD643-C7A6-4EE2-8C3B-C7946DBF6F22}">
      <dgm:prSet/>
      <dgm:spPr/>
      <dgm:t>
        <a:bodyPr/>
        <a:lstStyle/>
        <a:p>
          <a:pPr>
            <a:lnSpc>
              <a:spcPct val="100000"/>
            </a:lnSpc>
          </a:pPr>
          <a:endParaRPr lang="en-US"/>
        </a:p>
      </dgm:t>
    </dgm:pt>
    <dgm:pt modelId="{AB4FA403-3DBD-4A5F-A25D-C15417048D71}">
      <dgm:prSet/>
      <dgm:spPr/>
      <dgm:t>
        <a:bodyPr/>
        <a:lstStyle/>
        <a:p>
          <a:pPr>
            <a:lnSpc>
              <a:spcPct val="100000"/>
            </a:lnSpc>
          </a:pPr>
          <a:r>
            <a:rPr lang="en-US"/>
            <a:t>Add new perspectives and continuously improving the content </a:t>
          </a:r>
        </a:p>
      </dgm:t>
    </dgm:pt>
    <dgm:pt modelId="{F3AE2E80-73EC-4354-AF81-095F056E1CCF}" type="parTrans" cxnId="{50C42DBF-30E1-41C4-B041-C0477A308B3C}">
      <dgm:prSet/>
      <dgm:spPr/>
      <dgm:t>
        <a:bodyPr/>
        <a:lstStyle/>
        <a:p>
          <a:endParaRPr lang="en-US"/>
        </a:p>
      </dgm:t>
    </dgm:pt>
    <dgm:pt modelId="{F25ED8D9-3C60-489A-89B3-079A66757013}" type="sibTrans" cxnId="{50C42DBF-30E1-41C4-B041-C0477A308B3C}">
      <dgm:prSet/>
      <dgm:spPr/>
      <dgm:t>
        <a:bodyPr/>
        <a:lstStyle/>
        <a:p>
          <a:endParaRPr lang="en-US"/>
        </a:p>
      </dgm:t>
    </dgm:pt>
    <dgm:pt modelId="{0422D20B-F883-48E2-A9D6-D3B1AC57670D}" type="pres">
      <dgm:prSet presAssocID="{949C8F0B-3EE5-4745-8532-40120745536F}" presName="root" presStyleCnt="0">
        <dgm:presLayoutVars>
          <dgm:dir/>
          <dgm:resizeHandles val="exact"/>
        </dgm:presLayoutVars>
      </dgm:prSet>
      <dgm:spPr/>
    </dgm:pt>
    <dgm:pt modelId="{DC61ABAD-C10A-4F49-8F53-CB8CF4948366}" type="pres">
      <dgm:prSet presAssocID="{949C8F0B-3EE5-4745-8532-40120745536F}" presName="container" presStyleCnt="0">
        <dgm:presLayoutVars>
          <dgm:dir/>
          <dgm:resizeHandles val="exact"/>
        </dgm:presLayoutVars>
      </dgm:prSet>
      <dgm:spPr/>
    </dgm:pt>
    <dgm:pt modelId="{9276380C-3155-4D47-A264-67D0C1EA23E1}" type="pres">
      <dgm:prSet presAssocID="{B9F9D702-4713-4170-952D-41EA6C530BD4}" presName="compNode" presStyleCnt="0"/>
      <dgm:spPr/>
    </dgm:pt>
    <dgm:pt modelId="{EEAD8B2A-5AC1-488F-A2CC-4CEE3A386A8A}" type="pres">
      <dgm:prSet presAssocID="{B9F9D702-4713-4170-952D-41EA6C530BD4}" presName="iconBgRect" presStyleLbl="bgShp" presStyleIdx="0" presStyleCnt="7"/>
      <dgm:spPr/>
    </dgm:pt>
    <dgm:pt modelId="{79821D7C-7A6C-4BAB-8B38-0A38E47B94BF}" type="pres">
      <dgm:prSet presAssocID="{B9F9D702-4713-4170-952D-41EA6C530BD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362F282E-AF8F-4E99-8588-7C2ADFFA32B2}" type="pres">
      <dgm:prSet presAssocID="{B9F9D702-4713-4170-952D-41EA6C530BD4}" presName="spaceRect" presStyleCnt="0"/>
      <dgm:spPr/>
    </dgm:pt>
    <dgm:pt modelId="{3D532CDF-804D-4273-B68B-C390C1BF641D}" type="pres">
      <dgm:prSet presAssocID="{B9F9D702-4713-4170-952D-41EA6C530BD4}" presName="textRect" presStyleLbl="revTx" presStyleIdx="0" presStyleCnt="7">
        <dgm:presLayoutVars>
          <dgm:chMax val="1"/>
          <dgm:chPref val="1"/>
        </dgm:presLayoutVars>
      </dgm:prSet>
      <dgm:spPr/>
    </dgm:pt>
    <dgm:pt modelId="{BFDBCEBC-EAB0-4543-BAE4-D0DFEF52B4C0}" type="pres">
      <dgm:prSet presAssocID="{9EA26E2F-E3AC-4F54-9A73-BDDCEA3A9C61}" presName="sibTrans" presStyleLbl="sibTrans2D1" presStyleIdx="0" presStyleCnt="0"/>
      <dgm:spPr/>
    </dgm:pt>
    <dgm:pt modelId="{31E0BC46-7A2C-4690-9C2A-1C6AC91202B0}" type="pres">
      <dgm:prSet presAssocID="{7AB98172-53D8-4CFF-9D1B-BDB4662A6E9E}" presName="compNode" presStyleCnt="0"/>
      <dgm:spPr/>
    </dgm:pt>
    <dgm:pt modelId="{CE139D6D-7A84-4C6D-AE2E-5B43228D6B83}" type="pres">
      <dgm:prSet presAssocID="{7AB98172-53D8-4CFF-9D1B-BDB4662A6E9E}" presName="iconBgRect" presStyleLbl="bgShp" presStyleIdx="1" presStyleCnt="7"/>
      <dgm:spPr/>
    </dgm:pt>
    <dgm:pt modelId="{318A4457-D22C-40D2-9677-6B68137D3DEA}" type="pres">
      <dgm:prSet presAssocID="{7AB98172-53D8-4CFF-9D1B-BDB4662A6E9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17A2180-6FA8-481C-9635-F0212AB7E475}" type="pres">
      <dgm:prSet presAssocID="{7AB98172-53D8-4CFF-9D1B-BDB4662A6E9E}" presName="spaceRect" presStyleCnt="0"/>
      <dgm:spPr/>
    </dgm:pt>
    <dgm:pt modelId="{4C1929C8-2679-4F9D-99AE-B807014B817C}" type="pres">
      <dgm:prSet presAssocID="{7AB98172-53D8-4CFF-9D1B-BDB4662A6E9E}" presName="textRect" presStyleLbl="revTx" presStyleIdx="1" presStyleCnt="7">
        <dgm:presLayoutVars>
          <dgm:chMax val="1"/>
          <dgm:chPref val="1"/>
        </dgm:presLayoutVars>
      </dgm:prSet>
      <dgm:spPr/>
    </dgm:pt>
    <dgm:pt modelId="{C2663442-5FE9-4C95-83B0-CC11A821B730}" type="pres">
      <dgm:prSet presAssocID="{A7D3FACC-B68D-4DB0-9D08-37CD9D083DBC}" presName="sibTrans" presStyleLbl="sibTrans2D1" presStyleIdx="0" presStyleCnt="0"/>
      <dgm:spPr/>
    </dgm:pt>
    <dgm:pt modelId="{FE6F3E49-9ADB-4229-9070-410999804440}" type="pres">
      <dgm:prSet presAssocID="{E62803A0-4057-4EA8-ABE8-8B0BAC06A378}" presName="compNode" presStyleCnt="0"/>
      <dgm:spPr/>
    </dgm:pt>
    <dgm:pt modelId="{8B5409D9-5929-4B4D-A4A8-E2D4DDD8E936}" type="pres">
      <dgm:prSet presAssocID="{E62803A0-4057-4EA8-ABE8-8B0BAC06A378}" presName="iconBgRect" presStyleLbl="bgShp" presStyleIdx="2" presStyleCnt="7"/>
      <dgm:spPr/>
    </dgm:pt>
    <dgm:pt modelId="{84752715-F331-46BF-92C7-793806E7A164}" type="pres">
      <dgm:prSet presAssocID="{E62803A0-4057-4EA8-ABE8-8B0BAC06A37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0F0A516E-FE95-44DD-8189-19698C42207C}" type="pres">
      <dgm:prSet presAssocID="{E62803A0-4057-4EA8-ABE8-8B0BAC06A378}" presName="spaceRect" presStyleCnt="0"/>
      <dgm:spPr/>
    </dgm:pt>
    <dgm:pt modelId="{368C5A09-680F-44E0-9B28-3187E2DFF6FA}" type="pres">
      <dgm:prSet presAssocID="{E62803A0-4057-4EA8-ABE8-8B0BAC06A378}" presName="textRect" presStyleLbl="revTx" presStyleIdx="2" presStyleCnt="7">
        <dgm:presLayoutVars>
          <dgm:chMax val="1"/>
          <dgm:chPref val="1"/>
        </dgm:presLayoutVars>
      </dgm:prSet>
      <dgm:spPr/>
    </dgm:pt>
    <dgm:pt modelId="{917D007E-CC74-47F1-B75D-80DB25765FEA}" type="pres">
      <dgm:prSet presAssocID="{AD12CD6B-C072-4CA4-A78D-D474BCB770E3}" presName="sibTrans" presStyleLbl="sibTrans2D1" presStyleIdx="0" presStyleCnt="0"/>
      <dgm:spPr/>
    </dgm:pt>
    <dgm:pt modelId="{E2263B49-70AF-47E8-9400-28C33EEB0381}" type="pres">
      <dgm:prSet presAssocID="{A2FB5656-DE5E-4A57-929A-9FC72937EC26}" presName="compNode" presStyleCnt="0"/>
      <dgm:spPr/>
    </dgm:pt>
    <dgm:pt modelId="{E7A43049-AC1A-4076-9093-1DCDB6B981B2}" type="pres">
      <dgm:prSet presAssocID="{A2FB5656-DE5E-4A57-929A-9FC72937EC26}" presName="iconBgRect" presStyleLbl="bgShp" presStyleIdx="3" presStyleCnt="7"/>
      <dgm:spPr/>
    </dgm:pt>
    <dgm:pt modelId="{E74FA639-AF37-40C4-B869-21705DE7300C}" type="pres">
      <dgm:prSet presAssocID="{A2FB5656-DE5E-4A57-929A-9FC72937EC2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62287CE1-F8F6-4415-BD32-EAF81715DE8E}" type="pres">
      <dgm:prSet presAssocID="{A2FB5656-DE5E-4A57-929A-9FC72937EC26}" presName="spaceRect" presStyleCnt="0"/>
      <dgm:spPr/>
    </dgm:pt>
    <dgm:pt modelId="{786BD176-549E-4430-9CF1-3B250E8863DA}" type="pres">
      <dgm:prSet presAssocID="{A2FB5656-DE5E-4A57-929A-9FC72937EC26}" presName="textRect" presStyleLbl="revTx" presStyleIdx="3" presStyleCnt="7">
        <dgm:presLayoutVars>
          <dgm:chMax val="1"/>
          <dgm:chPref val="1"/>
        </dgm:presLayoutVars>
      </dgm:prSet>
      <dgm:spPr/>
    </dgm:pt>
    <dgm:pt modelId="{F446A9FA-518F-4ED2-BCDC-831740B65F53}" type="pres">
      <dgm:prSet presAssocID="{32CB713A-4A49-4437-8F61-AC56271A1F9B}" presName="sibTrans" presStyleLbl="sibTrans2D1" presStyleIdx="0" presStyleCnt="0"/>
      <dgm:spPr/>
    </dgm:pt>
    <dgm:pt modelId="{9E036B93-4C6E-498B-B217-D2F07699A7D6}" type="pres">
      <dgm:prSet presAssocID="{DBC2536C-F363-41D9-A663-B73905624976}" presName="compNode" presStyleCnt="0"/>
      <dgm:spPr/>
    </dgm:pt>
    <dgm:pt modelId="{3DBB3153-8997-4FA5-96BE-3663E1BE410D}" type="pres">
      <dgm:prSet presAssocID="{DBC2536C-F363-41D9-A663-B73905624976}" presName="iconBgRect" presStyleLbl="bgShp" presStyleIdx="4" presStyleCnt="7"/>
      <dgm:spPr/>
    </dgm:pt>
    <dgm:pt modelId="{1ADB668C-0566-4229-926B-D66FB349FE86}" type="pres">
      <dgm:prSet presAssocID="{DBC2536C-F363-41D9-A663-B7390562497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55B70983-24D7-40B9-997B-B0B67520D4A1}" type="pres">
      <dgm:prSet presAssocID="{DBC2536C-F363-41D9-A663-B73905624976}" presName="spaceRect" presStyleCnt="0"/>
      <dgm:spPr/>
    </dgm:pt>
    <dgm:pt modelId="{19F2C6DC-3A5F-41B8-B500-8F04BCEB3E17}" type="pres">
      <dgm:prSet presAssocID="{DBC2536C-F363-41D9-A663-B73905624976}" presName="textRect" presStyleLbl="revTx" presStyleIdx="4" presStyleCnt="7">
        <dgm:presLayoutVars>
          <dgm:chMax val="1"/>
          <dgm:chPref val="1"/>
        </dgm:presLayoutVars>
      </dgm:prSet>
      <dgm:spPr/>
    </dgm:pt>
    <dgm:pt modelId="{2416CAE8-8392-4F48-98F2-200E11DF235E}" type="pres">
      <dgm:prSet presAssocID="{882EE59C-3472-432C-96E7-57F841555856}" presName="sibTrans" presStyleLbl="sibTrans2D1" presStyleIdx="0" presStyleCnt="0"/>
      <dgm:spPr/>
    </dgm:pt>
    <dgm:pt modelId="{B2321866-A155-4E12-9FD5-5F72978BD7E9}" type="pres">
      <dgm:prSet presAssocID="{A3C79100-2E75-4DAC-8906-650A8BB18D64}" presName="compNode" presStyleCnt="0"/>
      <dgm:spPr/>
    </dgm:pt>
    <dgm:pt modelId="{726C4671-14B0-4B2A-85B5-C51A89E9243C}" type="pres">
      <dgm:prSet presAssocID="{A3C79100-2E75-4DAC-8906-650A8BB18D64}" presName="iconBgRect" presStyleLbl="bgShp" presStyleIdx="5" presStyleCnt="7"/>
      <dgm:spPr/>
    </dgm:pt>
    <dgm:pt modelId="{5462F88B-E981-4AEA-BD20-9ADD244421BE}" type="pres">
      <dgm:prSet presAssocID="{A3C79100-2E75-4DAC-8906-650A8BB18D6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F6485889-5179-4627-BF8E-1329D309397A}" type="pres">
      <dgm:prSet presAssocID="{A3C79100-2E75-4DAC-8906-650A8BB18D64}" presName="spaceRect" presStyleCnt="0"/>
      <dgm:spPr/>
    </dgm:pt>
    <dgm:pt modelId="{9DD0C3AE-6153-4626-8862-6C02545412A3}" type="pres">
      <dgm:prSet presAssocID="{A3C79100-2E75-4DAC-8906-650A8BB18D64}" presName="textRect" presStyleLbl="revTx" presStyleIdx="5" presStyleCnt="7">
        <dgm:presLayoutVars>
          <dgm:chMax val="1"/>
          <dgm:chPref val="1"/>
        </dgm:presLayoutVars>
      </dgm:prSet>
      <dgm:spPr/>
    </dgm:pt>
    <dgm:pt modelId="{371AE6DD-4500-4A73-A901-05BEA8F6C273}" type="pres">
      <dgm:prSet presAssocID="{4D957B99-76C9-490A-A404-FB6AB01659CC}" presName="sibTrans" presStyleLbl="sibTrans2D1" presStyleIdx="0" presStyleCnt="0"/>
      <dgm:spPr/>
    </dgm:pt>
    <dgm:pt modelId="{B8F04844-D37F-4665-AA27-683D56CE1578}" type="pres">
      <dgm:prSet presAssocID="{AB4FA403-3DBD-4A5F-A25D-C15417048D71}" presName="compNode" presStyleCnt="0"/>
      <dgm:spPr/>
    </dgm:pt>
    <dgm:pt modelId="{A59A3E89-AC5C-447A-B765-0FDFE29B4A88}" type="pres">
      <dgm:prSet presAssocID="{AB4FA403-3DBD-4A5F-A25D-C15417048D71}" presName="iconBgRect" presStyleLbl="bgShp" presStyleIdx="6" presStyleCnt="7"/>
      <dgm:spPr/>
    </dgm:pt>
    <dgm:pt modelId="{433E8714-EFB9-4414-82A2-8C66DFA80648}" type="pres">
      <dgm:prSet presAssocID="{AB4FA403-3DBD-4A5F-A25D-C15417048D7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3FFBFEB6-738A-4EF0-AFD8-8914474C87CC}" type="pres">
      <dgm:prSet presAssocID="{AB4FA403-3DBD-4A5F-A25D-C15417048D71}" presName="spaceRect" presStyleCnt="0"/>
      <dgm:spPr/>
    </dgm:pt>
    <dgm:pt modelId="{FCE6587B-77D2-4102-A2ED-A6EB87A1F0BB}" type="pres">
      <dgm:prSet presAssocID="{AB4FA403-3DBD-4A5F-A25D-C15417048D71}" presName="textRect" presStyleLbl="revTx" presStyleIdx="6" presStyleCnt="7">
        <dgm:presLayoutVars>
          <dgm:chMax val="1"/>
          <dgm:chPref val="1"/>
        </dgm:presLayoutVars>
      </dgm:prSet>
      <dgm:spPr/>
    </dgm:pt>
  </dgm:ptLst>
  <dgm:cxnLst>
    <dgm:cxn modelId="{976FF113-A91D-4513-B333-E26F8352F118}" srcId="{949C8F0B-3EE5-4745-8532-40120745536F}" destId="{DBC2536C-F363-41D9-A663-B73905624976}" srcOrd="4" destOrd="0" parTransId="{8F09A167-CA21-49C3-915D-A6BF6F098C7F}" sibTransId="{882EE59C-3472-432C-96E7-57F841555856}"/>
    <dgm:cxn modelId="{88F3B914-5A43-45E4-AC5A-07522DC15408}" type="presOf" srcId="{A3C79100-2E75-4DAC-8906-650A8BB18D64}" destId="{9DD0C3AE-6153-4626-8862-6C02545412A3}" srcOrd="0" destOrd="0" presId="urn:microsoft.com/office/officeart/2018/2/layout/IconCircleList"/>
    <dgm:cxn modelId="{9FDAF016-204C-4FB4-BFF6-9D3B7CA9476D}" type="presOf" srcId="{E62803A0-4057-4EA8-ABE8-8B0BAC06A378}" destId="{368C5A09-680F-44E0-9B28-3187E2DFF6FA}" srcOrd="0" destOrd="0" presId="urn:microsoft.com/office/officeart/2018/2/layout/IconCircleList"/>
    <dgm:cxn modelId="{FD949834-1570-4DF4-B4B9-08DB52D588F5}" srcId="{949C8F0B-3EE5-4745-8532-40120745536F}" destId="{A2FB5656-DE5E-4A57-929A-9FC72937EC26}" srcOrd="3" destOrd="0" parTransId="{F75F9C6F-8F54-4499-8D91-B1EADBAD9216}" sibTransId="{32CB713A-4A49-4437-8F61-AC56271A1F9B}"/>
    <dgm:cxn modelId="{84596D3F-A204-4000-B18B-3D457FBB8AEA}" type="presOf" srcId="{A7D3FACC-B68D-4DB0-9D08-37CD9D083DBC}" destId="{C2663442-5FE9-4C95-83B0-CC11A821B730}" srcOrd="0" destOrd="0" presId="urn:microsoft.com/office/officeart/2018/2/layout/IconCircleList"/>
    <dgm:cxn modelId="{41906D5B-98B0-4A32-A617-D5068FEEEF65}" type="presOf" srcId="{AD12CD6B-C072-4CA4-A78D-D474BCB770E3}" destId="{917D007E-CC74-47F1-B75D-80DB25765FEA}" srcOrd="0" destOrd="0" presId="urn:microsoft.com/office/officeart/2018/2/layout/IconCircleList"/>
    <dgm:cxn modelId="{CA1BD643-C7A6-4EE2-8C3B-C7946DBF6F22}" srcId="{949C8F0B-3EE5-4745-8532-40120745536F}" destId="{A3C79100-2E75-4DAC-8906-650A8BB18D64}" srcOrd="5" destOrd="0" parTransId="{B9639DB3-43A5-43F8-9D17-4E56BDD5761C}" sibTransId="{4D957B99-76C9-490A-A404-FB6AB01659CC}"/>
    <dgm:cxn modelId="{79746D71-A590-408E-9FAC-C1FD2FC955BC}" type="presOf" srcId="{9EA26E2F-E3AC-4F54-9A73-BDDCEA3A9C61}" destId="{BFDBCEBC-EAB0-4543-BAE4-D0DFEF52B4C0}" srcOrd="0" destOrd="0" presId="urn:microsoft.com/office/officeart/2018/2/layout/IconCircleList"/>
    <dgm:cxn modelId="{30CE145A-9AD6-4A91-9CAC-3C31E9211B1B}" srcId="{949C8F0B-3EE5-4745-8532-40120745536F}" destId="{7AB98172-53D8-4CFF-9D1B-BDB4662A6E9E}" srcOrd="1" destOrd="0" parTransId="{199FF6FA-22FD-4441-87D9-4C9FBF8FD61A}" sibTransId="{A7D3FACC-B68D-4DB0-9D08-37CD9D083DBC}"/>
    <dgm:cxn modelId="{0571158E-2BC3-4E22-8503-C2B4E637C736}" type="presOf" srcId="{AB4FA403-3DBD-4A5F-A25D-C15417048D71}" destId="{FCE6587B-77D2-4102-A2ED-A6EB87A1F0BB}" srcOrd="0" destOrd="0" presId="urn:microsoft.com/office/officeart/2018/2/layout/IconCircleList"/>
    <dgm:cxn modelId="{D0FAF393-7411-47D9-AB62-5178FD6E6948}" srcId="{949C8F0B-3EE5-4745-8532-40120745536F}" destId="{B9F9D702-4713-4170-952D-41EA6C530BD4}" srcOrd="0" destOrd="0" parTransId="{A29494BA-7A81-40F7-BAC0-2F802CEEC63A}" sibTransId="{9EA26E2F-E3AC-4F54-9A73-BDDCEA3A9C61}"/>
    <dgm:cxn modelId="{334ABEB0-B138-4175-9A24-034FA21708B2}" type="presOf" srcId="{B9F9D702-4713-4170-952D-41EA6C530BD4}" destId="{3D532CDF-804D-4273-B68B-C390C1BF641D}" srcOrd="0" destOrd="0" presId="urn:microsoft.com/office/officeart/2018/2/layout/IconCircleList"/>
    <dgm:cxn modelId="{50C42DBF-30E1-41C4-B041-C0477A308B3C}" srcId="{949C8F0B-3EE5-4745-8532-40120745536F}" destId="{AB4FA403-3DBD-4A5F-A25D-C15417048D71}" srcOrd="6" destOrd="0" parTransId="{F3AE2E80-73EC-4354-AF81-095F056E1CCF}" sibTransId="{F25ED8D9-3C60-489A-89B3-079A66757013}"/>
    <dgm:cxn modelId="{EC4957BF-A66D-4DA3-83ED-794234387165}" type="presOf" srcId="{7AB98172-53D8-4CFF-9D1B-BDB4662A6E9E}" destId="{4C1929C8-2679-4F9D-99AE-B807014B817C}" srcOrd="0" destOrd="0" presId="urn:microsoft.com/office/officeart/2018/2/layout/IconCircleList"/>
    <dgm:cxn modelId="{BA1154C0-F1B7-4A6C-9DAF-1C45702412B4}" type="presOf" srcId="{A2FB5656-DE5E-4A57-929A-9FC72937EC26}" destId="{786BD176-549E-4430-9CF1-3B250E8863DA}" srcOrd="0" destOrd="0" presId="urn:microsoft.com/office/officeart/2018/2/layout/IconCircleList"/>
    <dgm:cxn modelId="{7CD528C5-4883-4F98-9997-1773A02AF4A1}" srcId="{949C8F0B-3EE5-4745-8532-40120745536F}" destId="{E62803A0-4057-4EA8-ABE8-8B0BAC06A378}" srcOrd="2" destOrd="0" parTransId="{09B09F90-887E-400D-9D0C-ED1B531EF9CF}" sibTransId="{AD12CD6B-C072-4CA4-A78D-D474BCB770E3}"/>
    <dgm:cxn modelId="{B2F73FD4-AD0C-47AB-84FC-2247F7EB2F4F}" type="presOf" srcId="{4D957B99-76C9-490A-A404-FB6AB01659CC}" destId="{371AE6DD-4500-4A73-A901-05BEA8F6C273}" srcOrd="0" destOrd="0" presId="urn:microsoft.com/office/officeart/2018/2/layout/IconCircleList"/>
    <dgm:cxn modelId="{00A032E4-32B2-434F-AE15-624159BA3A29}" type="presOf" srcId="{882EE59C-3472-432C-96E7-57F841555856}" destId="{2416CAE8-8392-4F48-98F2-200E11DF235E}" srcOrd="0" destOrd="0" presId="urn:microsoft.com/office/officeart/2018/2/layout/IconCircleList"/>
    <dgm:cxn modelId="{787CFBE8-1D89-4438-8357-6DB6F248EF0A}" type="presOf" srcId="{DBC2536C-F363-41D9-A663-B73905624976}" destId="{19F2C6DC-3A5F-41B8-B500-8F04BCEB3E17}" srcOrd="0" destOrd="0" presId="urn:microsoft.com/office/officeart/2018/2/layout/IconCircleList"/>
    <dgm:cxn modelId="{D42050F1-5B0E-43C0-AEA1-6E8DA4194690}" type="presOf" srcId="{949C8F0B-3EE5-4745-8532-40120745536F}" destId="{0422D20B-F883-48E2-A9D6-D3B1AC57670D}" srcOrd="0" destOrd="0" presId="urn:microsoft.com/office/officeart/2018/2/layout/IconCircleList"/>
    <dgm:cxn modelId="{8AFDBBFB-AD84-4396-B53E-2AF20C8BD586}" type="presOf" srcId="{32CB713A-4A49-4437-8F61-AC56271A1F9B}" destId="{F446A9FA-518F-4ED2-BCDC-831740B65F53}" srcOrd="0" destOrd="0" presId="urn:microsoft.com/office/officeart/2018/2/layout/IconCircleList"/>
    <dgm:cxn modelId="{DE7C7FD8-34BC-441C-ADC5-7D88821096CD}" type="presParOf" srcId="{0422D20B-F883-48E2-A9D6-D3B1AC57670D}" destId="{DC61ABAD-C10A-4F49-8F53-CB8CF4948366}" srcOrd="0" destOrd="0" presId="urn:microsoft.com/office/officeart/2018/2/layout/IconCircleList"/>
    <dgm:cxn modelId="{2511E37C-E8E5-4141-902B-22EE7CCB54E5}" type="presParOf" srcId="{DC61ABAD-C10A-4F49-8F53-CB8CF4948366}" destId="{9276380C-3155-4D47-A264-67D0C1EA23E1}" srcOrd="0" destOrd="0" presId="urn:microsoft.com/office/officeart/2018/2/layout/IconCircleList"/>
    <dgm:cxn modelId="{688A622B-C803-4775-A1BE-A438AA0D527B}" type="presParOf" srcId="{9276380C-3155-4D47-A264-67D0C1EA23E1}" destId="{EEAD8B2A-5AC1-488F-A2CC-4CEE3A386A8A}" srcOrd="0" destOrd="0" presId="urn:microsoft.com/office/officeart/2018/2/layout/IconCircleList"/>
    <dgm:cxn modelId="{07256E4B-3EFA-4D42-A705-5587655E0635}" type="presParOf" srcId="{9276380C-3155-4D47-A264-67D0C1EA23E1}" destId="{79821D7C-7A6C-4BAB-8B38-0A38E47B94BF}" srcOrd="1" destOrd="0" presId="urn:microsoft.com/office/officeart/2018/2/layout/IconCircleList"/>
    <dgm:cxn modelId="{FF4AA1BE-8BFD-46AE-BD36-85C1E654470F}" type="presParOf" srcId="{9276380C-3155-4D47-A264-67D0C1EA23E1}" destId="{362F282E-AF8F-4E99-8588-7C2ADFFA32B2}" srcOrd="2" destOrd="0" presId="urn:microsoft.com/office/officeart/2018/2/layout/IconCircleList"/>
    <dgm:cxn modelId="{81201BB7-28B2-40C3-9B0D-90B0E130A64C}" type="presParOf" srcId="{9276380C-3155-4D47-A264-67D0C1EA23E1}" destId="{3D532CDF-804D-4273-B68B-C390C1BF641D}" srcOrd="3" destOrd="0" presId="urn:microsoft.com/office/officeart/2018/2/layout/IconCircleList"/>
    <dgm:cxn modelId="{F6DCB52F-74C9-4B55-A56B-4E950888CD9D}" type="presParOf" srcId="{DC61ABAD-C10A-4F49-8F53-CB8CF4948366}" destId="{BFDBCEBC-EAB0-4543-BAE4-D0DFEF52B4C0}" srcOrd="1" destOrd="0" presId="urn:microsoft.com/office/officeart/2018/2/layout/IconCircleList"/>
    <dgm:cxn modelId="{DC8938CD-E130-49EE-92BD-0DC762DF8525}" type="presParOf" srcId="{DC61ABAD-C10A-4F49-8F53-CB8CF4948366}" destId="{31E0BC46-7A2C-4690-9C2A-1C6AC91202B0}" srcOrd="2" destOrd="0" presId="urn:microsoft.com/office/officeart/2018/2/layout/IconCircleList"/>
    <dgm:cxn modelId="{81D7089D-EFB9-4152-863E-A4AA9A5E2A28}" type="presParOf" srcId="{31E0BC46-7A2C-4690-9C2A-1C6AC91202B0}" destId="{CE139D6D-7A84-4C6D-AE2E-5B43228D6B83}" srcOrd="0" destOrd="0" presId="urn:microsoft.com/office/officeart/2018/2/layout/IconCircleList"/>
    <dgm:cxn modelId="{7B602AB7-F847-4485-9D4D-D7E0C76EBC93}" type="presParOf" srcId="{31E0BC46-7A2C-4690-9C2A-1C6AC91202B0}" destId="{318A4457-D22C-40D2-9677-6B68137D3DEA}" srcOrd="1" destOrd="0" presId="urn:microsoft.com/office/officeart/2018/2/layout/IconCircleList"/>
    <dgm:cxn modelId="{4C6AB5D5-C82E-4493-AB6D-A9A1E7179869}" type="presParOf" srcId="{31E0BC46-7A2C-4690-9C2A-1C6AC91202B0}" destId="{017A2180-6FA8-481C-9635-F0212AB7E475}" srcOrd="2" destOrd="0" presId="urn:microsoft.com/office/officeart/2018/2/layout/IconCircleList"/>
    <dgm:cxn modelId="{8CD3B9B2-CD39-4390-B94F-29562D0BFCA3}" type="presParOf" srcId="{31E0BC46-7A2C-4690-9C2A-1C6AC91202B0}" destId="{4C1929C8-2679-4F9D-99AE-B807014B817C}" srcOrd="3" destOrd="0" presId="urn:microsoft.com/office/officeart/2018/2/layout/IconCircleList"/>
    <dgm:cxn modelId="{9633060F-86DB-465C-A175-02AD80ADB86A}" type="presParOf" srcId="{DC61ABAD-C10A-4F49-8F53-CB8CF4948366}" destId="{C2663442-5FE9-4C95-83B0-CC11A821B730}" srcOrd="3" destOrd="0" presId="urn:microsoft.com/office/officeart/2018/2/layout/IconCircleList"/>
    <dgm:cxn modelId="{D78CC869-F09E-431A-A898-69970C25B6F9}" type="presParOf" srcId="{DC61ABAD-C10A-4F49-8F53-CB8CF4948366}" destId="{FE6F3E49-9ADB-4229-9070-410999804440}" srcOrd="4" destOrd="0" presId="urn:microsoft.com/office/officeart/2018/2/layout/IconCircleList"/>
    <dgm:cxn modelId="{D0D9B226-45B8-42B4-AA72-BB8821B1C4B6}" type="presParOf" srcId="{FE6F3E49-9ADB-4229-9070-410999804440}" destId="{8B5409D9-5929-4B4D-A4A8-E2D4DDD8E936}" srcOrd="0" destOrd="0" presId="urn:microsoft.com/office/officeart/2018/2/layout/IconCircleList"/>
    <dgm:cxn modelId="{FC5FEF70-0AAA-4DDA-B2EE-8438F9DECEDC}" type="presParOf" srcId="{FE6F3E49-9ADB-4229-9070-410999804440}" destId="{84752715-F331-46BF-92C7-793806E7A164}" srcOrd="1" destOrd="0" presId="urn:microsoft.com/office/officeart/2018/2/layout/IconCircleList"/>
    <dgm:cxn modelId="{B7B8CC48-AC5C-4A3A-9378-A1B3132498B6}" type="presParOf" srcId="{FE6F3E49-9ADB-4229-9070-410999804440}" destId="{0F0A516E-FE95-44DD-8189-19698C42207C}" srcOrd="2" destOrd="0" presId="urn:microsoft.com/office/officeart/2018/2/layout/IconCircleList"/>
    <dgm:cxn modelId="{571473C3-3BF6-4811-AD83-001CC2E09287}" type="presParOf" srcId="{FE6F3E49-9ADB-4229-9070-410999804440}" destId="{368C5A09-680F-44E0-9B28-3187E2DFF6FA}" srcOrd="3" destOrd="0" presId="urn:microsoft.com/office/officeart/2018/2/layout/IconCircleList"/>
    <dgm:cxn modelId="{229C9004-7528-4162-A032-9B858DB9470D}" type="presParOf" srcId="{DC61ABAD-C10A-4F49-8F53-CB8CF4948366}" destId="{917D007E-CC74-47F1-B75D-80DB25765FEA}" srcOrd="5" destOrd="0" presId="urn:microsoft.com/office/officeart/2018/2/layout/IconCircleList"/>
    <dgm:cxn modelId="{8B1B42CB-0F8A-4B1A-8445-AD17005E59CD}" type="presParOf" srcId="{DC61ABAD-C10A-4F49-8F53-CB8CF4948366}" destId="{E2263B49-70AF-47E8-9400-28C33EEB0381}" srcOrd="6" destOrd="0" presId="urn:microsoft.com/office/officeart/2018/2/layout/IconCircleList"/>
    <dgm:cxn modelId="{971D054F-60B2-466B-807F-2191D328F020}" type="presParOf" srcId="{E2263B49-70AF-47E8-9400-28C33EEB0381}" destId="{E7A43049-AC1A-4076-9093-1DCDB6B981B2}" srcOrd="0" destOrd="0" presId="urn:microsoft.com/office/officeart/2018/2/layout/IconCircleList"/>
    <dgm:cxn modelId="{FB5BC2E0-E9A2-4013-8129-EC02D23F0452}" type="presParOf" srcId="{E2263B49-70AF-47E8-9400-28C33EEB0381}" destId="{E74FA639-AF37-40C4-B869-21705DE7300C}" srcOrd="1" destOrd="0" presId="urn:microsoft.com/office/officeart/2018/2/layout/IconCircleList"/>
    <dgm:cxn modelId="{4436A521-BE1E-4112-AB01-01B94787E3B0}" type="presParOf" srcId="{E2263B49-70AF-47E8-9400-28C33EEB0381}" destId="{62287CE1-F8F6-4415-BD32-EAF81715DE8E}" srcOrd="2" destOrd="0" presId="urn:microsoft.com/office/officeart/2018/2/layout/IconCircleList"/>
    <dgm:cxn modelId="{4CAC4DC8-A1AD-44D1-BE70-AFE7E2324419}" type="presParOf" srcId="{E2263B49-70AF-47E8-9400-28C33EEB0381}" destId="{786BD176-549E-4430-9CF1-3B250E8863DA}" srcOrd="3" destOrd="0" presId="urn:microsoft.com/office/officeart/2018/2/layout/IconCircleList"/>
    <dgm:cxn modelId="{00EEB880-23D5-4EAF-8B54-01D392F3FC31}" type="presParOf" srcId="{DC61ABAD-C10A-4F49-8F53-CB8CF4948366}" destId="{F446A9FA-518F-4ED2-BCDC-831740B65F53}" srcOrd="7" destOrd="0" presId="urn:microsoft.com/office/officeart/2018/2/layout/IconCircleList"/>
    <dgm:cxn modelId="{96F1607C-C086-432B-A3D7-326DA67DFAD8}" type="presParOf" srcId="{DC61ABAD-C10A-4F49-8F53-CB8CF4948366}" destId="{9E036B93-4C6E-498B-B217-D2F07699A7D6}" srcOrd="8" destOrd="0" presId="urn:microsoft.com/office/officeart/2018/2/layout/IconCircleList"/>
    <dgm:cxn modelId="{1A354394-97AE-4A22-BC53-B91B345E89C8}" type="presParOf" srcId="{9E036B93-4C6E-498B-B217-D2F07699A7D6}" destId="{3DBB3153-8997-4FA5-96BE-3663E1BE410D}" srcOrd="0" destOrd="0" presId="urn:microsoft.com/office/officeart/2018/2/layout/IconCircleList"/>
    <dgm:cxn modelId="{24AAC488-81BB-42EE-A054-33EA7D07C37F}" type="presParOf" srcId="{9E036B93-4C6E-498B-B217-D2F07699A7D6}" destId="{1ADB668C-0566-4229-926B-D66FB349FE86}" srcOrd="1" destOrd="0" presId="urn:microsoft.com/office/officeart/2018/2/layout/IconCircleList"/>
    <dgm:cxn modelId="{93D615C7-B1E0-4D68-A404-B5E6305B7B71}" type="presParOf" srcId="{9E036B93-4C6E-498B-B217-D2F07699A7D6}" destId="{55B70983-24D7-40B9-997B-B0B67520D4A1}" srcOrd="2" destOrd="0" presId="urn:microsoft.com/office/officeart/2018/2/layout/IconCircleList"/>
    <dgm:cxn modelId="{365AA25F-E7C9-4AB7-8F03-30EAB1BD3B58}" type="presParOf" srcId="{9E036B93-4C6E-498B-B217-D2F07699A7D6}" destId="{19F2C6DC-3A5F-41B8-B500-8F04BCEB3E17}" srcOrd="3" destOrd="0" presId="urn:microsoft.com/office/officeart/2018/2/layout/IconCircleList"/>
    <dgm:cxn modelId="{DCC65F75-5997-4AFF-807D-CFD93AD808F4}" type="presParOf" srcId="{DC61ABAD-C10A-4F49-8F53-CB8CF4948366}" destId="{2416CAE8-8392-4F48-98F2-200E11DF235E}" srcOrd="9" destOrd="0" presId="urn:microsoft.com/office/officeart/2018/2/layout/IconCircleList"/>
    <dgm:cxn modelId="{85D63182-4049-489E-9D22-59452F4055E6}" type="presParOf" srcId="{DC61ABAD-C10A-4F49-8F53-CB8CF4948366}" destId="{B2321866-A155-4E12-9FD5-5F72978BD7E9}" srcOrd="10" destOrd="0" presId="urn:microsoft.com/office/officeart/2018/2/layout/IconCircleList"/>
    <dgm:cxn modelId="{A122F634-184C-4F09-AD0E-B117AF5B484A}" type="presParOf" srcId="{B2321866-A155-4E12-9FD5-5F72978BD7E9}" destId="{726C4671-14B0-4B2A-85B5-C51A89E9243C}" srcOrd="0" destOrd="0" presId="urn:microsoft.com/office/officeart/2018/2/layout/IconCircleList"/>
    <dgm:cxn modelId="{1771A09F-2C7D-40E4-8B3F-2A7A96E2244B}" type="presParOf" srcId="{B2321866-A155-4E12-9FD5-5F72978BD7E9}" destId="{5462F88B-E981-4AEA-BD20-9ADD244421BE}" srcOrd="1" destOrd="0" presId="urn:microsoft.com/office/officeart/2018/2/layout/IconCircleList"/>
    <dgm:cxn modelId="{5931C503-90A3-4CA1-96AE-3B0DB341F12A}" type="presParOf" srcId="{B2321866-A155-4E12-9FD5-5F72978BD7E9}" destId="{F6485889-5179-4627-BF8E-1329D309397A}" srcOrd="2" destOrd="0" presId="urn:microsoft.com/office/officeart/2018/2/layout/IconCircleList"/>
    <dgm:cxn modelId="{235799AD-143B-4F81-A4DC-101781E7763D}" type="presParOf" srcId="{B2321866-A155-4E12-9FD5-5F72978BD7E9}" destId="{9DD0C3AE-6153-4626-8862-6C02545412A3}" srcOrd="3" destOrd="0" presId="urn:microsoft.com/office/officeart/2018/2/layout/IconCircleList"/>
    <dgm:cxn modelId="{FA573890-8420-4664-AD22-A44E8526398F}" type="presParOf" srcId="{DC61ABAD-C10A-4F49-8F53-CB8CF4948366}" destId="{371AE6DD-4500-4A73-A901-05BEA8F6C273}" srcOrd="11" destOrd="0" presId="urn:microsoft.com/office/officeart/2018/2/layout/IconCircleList"/>
    <dgm:cxn modelId="{94EA23C0-012F-4AB7-A09E-6218576A069F}" type="presParOf" srcId="{DC61ABAD-C10A-4F49-8F53-CB8CF4948366}" destId="{B8F04844-D37F-4665-AA27-683D56CE1578}" srcOrd="12" destOrd="0" presId="urn:microsoft.com/office/officeart/2018/2/layout/IconCircleList"/>
    <dgm:cxn modelId="{DD269F81-3964-479C-91DD-55693FFF72C1}" type="presParOf" srcId="{B8F04844-D37F-4665-AA27-683D56CE1578}" destId="{A59A3E89-AC5C-447A-B765-0FDFE29B4A88}" srcOrd="0" destOrd="0" presId="urn:microsoft.com/office/officeart/2018/2/layout/IconCircleList"/>
    <dgm:cxn modelId="{61158A4D-FB8A-4F84-9ADB-BBC9FB381307}" type="presParOf" srcId="{B8F04844-D37F-4665-AA27-683D56CE1578}" destId="{433E8714-EFB9-4414-82A2-8C66DFA80648}" srcOrd="1" destOrd="0" presId="urn:microsoft.com/office/officeart/2018/2/layout/IconCircleList"/>
    <dgm:cxn modelId="{550BC90D-8614-4B18-A53C-8A75F23E58DD}" type="presParOf" srcId="{B8F04844-D37F-4665-AA27-683D56CE1578}" destId="{3FFBFEB6-738A-4EF0-AFD8-8914474C87CC}" srcOrd="2" destOrd="0" presId="urn:microsoft.com/office/officeart/2018/2/layout/IconCircleList"/>
    <dgm:cxn modelId="{4DCAB2B7-C69F-4EE0-ACC5-56D387EA9612}" type="presParOf" srcId="{B8F04844-D37F-4665-AA27-683D56CE1578}" destId="{FCE6587B-77D2-4102-A2ED-A6EB87A1F0B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403E8-AA2B-4C60-AB24-EC48CFC61B4B}">
      <dsp:nvSpPr>
        <dsp:cNvPr id="0" name=""/>
        <dsp:cNvSpPr/>
      </dsp:nvSpPr>
      <dsp:spPr>
        <a:xfrm>
          <a:off x="0" y="470"/>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347C2-0174-4E68-9145-1E14BDDD3AAE}">
      <dsp:nvSpPr>
        <dsp:cNvPr id="0" name=""/>
        <dsp:cNvSpPr/>
      </dsp:nvSpPr>
      <dsp:spPr>
        <a:xfrm>
          <a:off x="195868" y="146157"/>
          <a:ext cx="356124" cy="356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B47458-BD3E-425D-9F5B-3D7D6BA5DED0}">
      <dsp:nvSpPr>
        <dsp:cNvPr id="0" name=""/>
        <dsp:cNvSpPr/>
      </dsp:nvSpPr>
      <dsp:spPr>
        <a:xfrm>
          <a:off x="747862" y="470"/>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a:t>Intellectual Property</a:t>
          </a:r>
        </a:p>
      </dsp:txBody>
      <dsp:txXfrm>
        <a:off x="747862" y="470"/>
        <a:ext cx="4509937" cy="647499"/>
      </dsp:txXfrm>
    </dsp:sp>
    <dsp:sp modelId="{EA88707B-7B77-4709-B4B5-4ADE3E2F2E51}">
      <dsp:nvSpPr>
        <dsp:cNvPr id="0" name=""/>
        <dsp:cNvSpPr/>
      </dsp:nvSpPr>
      <dsp:spPr>
        <a:xfrm>
          <a:off x="0" y="809844"/>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4354C-7DB1-4B35-A8F1-73735D274320}">
      <dsp:nvSpPr>
        <dsp:cNvPr id="0" name=""/>
        <dsp:cNvSpPr/>
      </dsp:nvSpPr>
      <dsp:spPr>
        <a:xfrm>
          <a:off x="195868" y="955532"/>
          <a:ext cx="356124" cy="356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7D1E1-DEFC-4604-8B8D-CD0395BD1892}">
      <dsp:nvSpPr>
        <dsp:cNvPr id="0" name=""/>
        <dsp:cNvSpPr/>
      </dsp:nvSpPr>
      <dsp:spPr>
        <a:xfrm>
          <a:off x="747862" y="809844"/>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a:t>Type of Open Licensing</a:t>
          </a:r>
        </a:p>
      </dsp:txBody>
      <dsp:txXfrm>
        <a:off x="747862" y="809844"/>
        <a:ext cx="4509937" cy="647499"/>
      </dsp:txXfrm>
    </dsp:sp>
    <dsp:sp modelId="{159CACAB-8156-40BA-86E7-4AD2015382CF}">
      <dsp:nvSpPr>
        <dsp:cNvPr id="0" name=""/>
        <dsp:cNvSpPr/>
      </dsp:nvSpPr>
      <dsp:spPr>
        <a:xfrm>
          <a:off x="0" y="1619219"/>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1F71D5-2AE4-4896-A64D-0E3C13082AFA}">
      <dsp:nvSpPr>
        <dsp:cNvPr id="0" name=""/>
        <dsp:cNvSpPr/>
      </dsp:nvSpPr>
      <dsp:spPr>
        <a:xfrm>
          <a:off x="195868" y="1764906"/>
          <a:ext cx="356124" cy="356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72C654-39B7-4A37-97DD-0ACE2FD2AC6E}">
      <dsp:nvSpPr>
        <dsp:cNvPr id="0" name=""/>
        <dsp:cNvSpPr/>
      </dsp:nvSpPr>
      <dsp:spPr>
        <a:xfrm>
          <a:off x="747862" y="1619219"/>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a:t>Accuracy</a:t>
          </a:r>
        </a:p>
      </dsp:txBody>
      <dsp:txXfrm>
        <a:off x="747862" y="1619219"/>
        <a:ext cx="4509937" cy="647499"/>
      </dsp:txXfrm>
    </dsp:sp>
    <dsp:sp modelId="{5EE33663-7F65-47E9-8E1F-23292777826A}">
      <dsp:nvSpPr>
        <dsp:cNvPr id="0" name=""/>
        <dsp:cNvSpPr/>
      </dsp:nvSpPr>
      <dsp:spPr>
        <a:xfrm>
          <a:off x="0" y="2428594"/>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CB87A-EEBC-493C-A09C-B54253D3AC31}">
      <dsp:nvSpPr>
        <dsp:cNvPr id="0" name=""/>
        <dsp:cNvSpPr/>
      </dsp:nvSpPr>
      <dsp:spPr>
        <a:xfrm>
          <a:off x="195868" y="2574281"/>
          <a:ext cx="356124" cy="3561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850EA5-2DB5-41E4-A377-1F99BF59B650}">
      <dsp:nvSpPr>
        <dsp:cNvPr id="0" name=""/>
        <dsp:cNvSpPr/>
      </dsp:nvSpPr>
      <dsp:spPr>
        <a:xfrm>
          <a:off x="747862" y="2428594"/>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a:t>Quality</a:t>
          </a:r>
        </a:p>
      </dsp:txBody>
      <dsp:txXfrm>
        <a:off x="747862" y="2428594"/>
        <a:ext cx="4509937" cy="647499"/>
      </dsp:txXfrm>
    </dsp:sp>
    <dsp:sp modelId="{1142FF50-150D-4F86-B4B8-5C14C330CADF}">
      <dsp:nvSpPr>
        <dsp:cNvPr id="0" name=""/>
        <dsp:cNvSpPr/>
      </dsp:nvSpPr>
      <dsp:spPr>
        <a:xfrm>
          <a:off x="0" y="3237968"/>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542B7-CEE0-4F96-8514-FB97FB71B6F1}">
      <dsp:nvSpPr>
        <dsp:cNvPr id="0" name=""/>
        <dsp:cNvSpPr/>
      </dsp:nvSpPr>
      <dsp:spPr>
        <a:xfrm>
          <a:off x="195868" y="3383656"/>
          <a:ext cx="356124" cy="3561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6F84FB-492D-4F3A-A0F3-9C9CA90DBB0C}">
      <dsp:nvSpPr>
        <dsp:cNvPr id="0" name=""/>
        <dsp:cNvSpPr/>
      </dsp:nvSpPr>
      <dsp:spPr>
        <a:xfrm>
          <a:off x="747862" y="3237968"/>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a:t>Reliability</a:t>
          </a:r>
        </a:p>
      </dsp:txBody>
      <dsp:txXfrm>
        <a:off x="747862" y="3237968"/>
        <a:ext cx="4509937" cy="647499"/>
      </dsp:txXfrm>
    </dsp:sp>
    <dsp:sp modelId="{BA8A53F5-8D48-4D33-9A9C-6D9B182F1454}">
      <dsp:nvSpPr>
        <dsp:cNvPr id="0" name=""/>
        <dsp:cNvSpPr/>
      </dsp:nvSpPr>
      <dsp:spPr>
        <a:xfrm>
          <a:off x="0" y="4047343"/>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DC85B-8B48-4DFD-83B4-2BD5077627C0}">
      <dsp:nvSpPr>
        <dsp:cNvPr id="0" name=""/>
        <dsp:cNvSpPr/>
      </dsp:nvSpPr>
      <dsp:spPr>
        <a:xfrm>
          <a:off x="195868" y="4193030"/>
          <a:ext cx="356124" cy="3561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F76306-3C35-4BFD-A57E-89CC6A8F6C15}">
      <dsp:nvSpPr>
        <dsp:cNvPr id="0" name=""/>
        <dsp:cNvSpPr/>
      </dsp:nvSpPr>
      <dsp:spPr>
        <a:xfrm>
          <a:off x="747862" y="4047343"/>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a:t>Perspective and Inclusivity</a:t>
          </a:r>
        </a:p>
      </dsp:txBody>
      <dsp:txXfrm>
        <a:off x="747862" y="4047343"/>
        <a:ext cx="4509937" cy="647499"/>
      </dsp:txXfrm>
    </dsp:sp>
    <dsp:sp modelId="{DC403B8B-E146-44F2-ABA1-93D836B8A187}">
      <dsp:nvSpPr>
        <dsp:cNvPr id="0" name=""/>
        <dsp:cNvSpPr/>
      </dsp:nvSpPr>
      <dsp:spPr>
        <a:xfrm>
          <a:off x="0" y="4856717"/>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F28A1-6385-4428-B7E0-41BC977FC35E}">
      <dsp:nvSpPr>
        <dsp:cNvPr id="0" name=""/>
        <dsp:cNvSpPr/>
      </dsp:nvSpPr>
      <dsp:spPr>
        <a:xfrm>
          <a:off x="195868" y="5002405"/>
          <a:ext cx="356124" cy="35612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17FEC2-F8F1-487F-B167-AE1F68C8B652}">
      <dsp:nvSpPr>
        <dsp:cNvPr id="0" name=""/>
        <dsp:cNvSpPr/>
      </dsp:nvSpPr>
      <dsp:spPr>
        <a:xfrm>
          <a:off x="747862" y="4856717"/>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a:t>Best Practices</a:t>
          </a:r>
        </a:p>
      </dsp:txBody>
      <dsp:txXfrm>
        <a:off x="747862" y="4856717"/>
        <a:ext cx="4509937" cy="647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D8B2A-5AC1-488F-A2CC-4CEE3A386A8A}">
      <dsp:nvSpPr>
        <dsp:cNvPr id="0" name=""/>
        <dsp:cNvSpPr/>
      </dsp:nvSpPr>
      <dsp:spPr>
        <a:xfrm>
          <a:off x="82613" y="90470"/>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21D7C-7A6C-4BAB-8B38-0A38E47B94BF}">
      <dsp:nvSpPr>
        <dsp:cNvPr id="0" name=""/>
        <dsp:cNvSpPr/>
      </dsp:nvSpPr>
      <dsp:spPr>
        <a:xfrm>
          <a:off x="271034" y="278892"/>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532CDF-804D-4273-B68B-C390C1BF641D}">
      <dsp:nvSpPr>
        <dsp:cNvPr id="0" name=""/>
        <dsp:cNvSpPr/>
      </dsp:nvSpPr>
      <dsp:spPr>
        <a:xfrm>
          <a:off x="1172126" y="9047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Increasing accessibility and affordability </a:t>
          </a:r>
        </a:p>
      </dsp:txBody>
      <dsp:txXfrm>
        <a:off x="1172126" y="90470"/>
        <a:ext cx="2114937" cy="897246"/>
      </dsp:txXfrm>
    </dsp:sp>
    <dsp:sp modelId="{CE139D6D-7A84-4C6D-AE2E-5B43228D6B83}">
      <dsp:nvSpPr>
        <dsp:cNvPr id="0" name=""/>
        <dsp:cNvSpPr/>
      </dsp:nvSpPr>
      <dsp:spPr>
        <a:xfrm>
          <a:off x="3655575" y="90470"/>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A4457-D22C-40D2-9677-6B68137D3DEA}">
      <dsp:nvSpPr>
        <dsp:cNvPr id="0" name=""/>
        <dsp:cNvSpPr/>
      </dsp:nvSpPr>
      <dsp:spPr>
        <a:xfrm>
          <a:off x="3843996" y="278892"/>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1929C8-2679-4F9D-99AE-B807014B817C}">
      <dsp:nvSpPr>
        <dsp:cNvPr id="0" name=""/>
        <dsp:cNvSpPr/>
      </dsp:nvSpPr>
      <dsp:spPr>
        <a:xfrm>
          <a:off x="4745088" y="9047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Enhance the quality of teaching and learning and promote effective teaching and learning </a:t>
          </a:r>
        </a:p>
      </dsp:txBody>
      <dsp:txXfrm>
        <a:off x="4745088" y="90470"/>
        <a:ext cx="2114937" cy="897246"/>
      </dsp:txXfrm>
    </dsp:sp>
    <dsp:sp modelId="{8B5409D9-5929-4B4D-A4A8-E2D4DDD8E936}">
      <dsp:nvSpPr>
        <dsp:cNvPr id="0" name=""/>
        <dsp:cNvSpPr/>
      </dsp:nvSpPr>
      <dsp:spPr>
        <a:xfrm>
          <a:off x="7228536" y="90470"/>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52715-F331-46BF-92C7-793806E7A164}">
      <dsp:nvSpPr>
        <dsp:cNvPr id="0" name=""/>
        <dsp:cNvSpPr/>
      </dsp:nvSpPr>
      <dsp:spPr>
        <a:xfrm>
          <a:off x="7416958" y="278892"/>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8C5A09-680F-44E0-9B28-3187E2DFF6FA}">
      <dsp:nvSpPr>
        <dsp:cNvPr id="0" name=""/>
        <dsp:cNvSpPr/>
      </dsp:nvSpPr>
      <dsp:spPr>
        <a:xfrm>
          <a:off x="8318049" y="9047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Generate innovation through sharing and collaboration</a:t>
          </a:r>
        </a:p>
      </dsp:txBody>
      <dsp:txXfrm>
        <a:off x="8318049" y="90470"/>
        <a:ext cx="2114937" cy="897246"/>
      </dsp:txXfrm>
    </dsp:sp>
    <dsp:sp modelId="{E7A43049-AC1A-4076-9093-1DCDB6B981B2}">
      <dsp:nvSpPr>
        <dsp:cNvPr id="0" name=""/>
        <dsp:cNvSpPr/>
      </dsp:nvSpPr>
      <dsp:spPr>
        <a:xfrm>
          <a:off x="82613" y="1727649"/>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FA639-AF37-40C4-B869-21705DE7300C}">
      <dsp:nvSpPr>
        <dsp:cNvPr id="0" name=""/>
        <dsp:cNvSpPr/>
      </dsp:nvSpPr>
      <dsp:spPr>
        <a:xfrm>
          <a:off x="271034" y="1916070"/>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6BD176-549E-4430-9CF1-3B250E8863DA}">
      <dsp:nvSpPr>
        <dsp:cNvPr id="0" name=""/>
        <dsp:cNvSpPr/>
      </dsp:nvSpPr>
      <dsp:spPr>
        <a:xfrm>
          <a:off x="1172126" y="172764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Reduce faculty preparation time </a:t>
          </a:r>
        </a:p>
      </dsp:txBody>
      <dsp:txXfrm>
        <a:off x="1172126" y="1727649"/>
        <a:ext cx="2114937" cy="897246"/>
      </dsp:txXfrm>
    </dsp:sp>
    <dsp:sp modelId="{3DBB3153-8997-4FA5-96BE-3663E1BE410D}">
      <dsp:nvSpPr>
        <dsp:cNvPr id="0" name=""/>
        <dsp:cNvSpPr/>
      </dsp:nvSpPr>
      <dsp:spPr>
        <a:xfrm>
          <a:off x="3655575" y="1727649"/>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B668C-0566-4229-926B-D66FB349FE86}">
      <dsp:nvSpPr>
        <dsp:cNvPr id="0" name=""/>
        <dsp:cNvSpPr/>
      </dsp:nvSpPr>
      <dsp:spPr>
        <a:xfrm>
          <a:off x="3843996" y="1916070"/>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F2C6DC-3A5F-41B8-B500-8F04BCEB3E17}">
      <dsp:nvSpPr>
        <dsp:cNvPr id="0" name=""/>
        <dsp:cNvSpPr/>
      </dsp:nvSpPr>
      <dsp:spPr>
        <a:xfrm>
          <a:off x="4745088" y="172764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Incorporate diversity of perspectives  </a:t>
          </a:r>
        </a:p>
      </dsp:txBody>
      <dsp:txXfrm>
        <a:off x="4745088" y="1727649"/>
        <a:ext cx="2114937" cy="897246"/>
      </dsp:txXfrm>
    </dsp:sp>
    <dsp:sp modelId="{726C4671-14B0-4B2A-85B5-C51A89E9243C}">
      <dsp:nvSpPr>
        <dsp:cNvPr id="0" name=""/>
        <dsp:cNvSpPr/>
      </dsp:nvSpPr>
      <dsp:spPr>
        <a:xfrm>
          <a:off x="7228536" y="1727649"/>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2F88B-E981-4AEA-BD20-9ADD244421BE}">
      <dsp:nvSpPr>
        <dsp:cNvPr id="0" name=""/>
        <dsp:cNvSpPr/>
      </dsp:nvSpPr>
      <dsp:spPr>
        <a:xfrm>
          <a:off x="7416958" y="1916070"/>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D0C3AE-6153-4626-8862-6C02545412A3}">
      <dsp:nvSpPr>
        <dsp:cNvPr id="0" name=""/>
        <dsp:cNvSpPr/>
      </dsp:nvSpPr>
      <dsp:spPr>
        <a:xfrm>
          <a:off x="8318049" y="172764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Improving opportunities and outcomes for students and educators</a:t>
          </a:r>
        </a:p>
      </dsp:txBody>
      <dsp:txXfrm>
        <a:off x="8318049" y="1727649"/>
        <a:ext cx="2114937" cy="897246"/>
      </dsp:txXfrm>
    </dsp:sp>
    <dsp:sp modelId="{A59A3E89-AC5C-447A-B765-0FDFE29B4A88}">
      <dsp:nvSpPr>
        <dsp:cNvPr id="0" name=""/>
        <dsp:cNvSpPr/>
      </dsp:nvSpPr>
      <dsp:spPr>
        <a:xfrm>
          <a:off x="82613" y="3364827"/>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E8714-EFB9-4414-82A2-8C66DFA80648}">
      <dsp:nvSpPr>
        <dsp:cNvPr id="0" name=""/>
        <dsp:cNvSpPr/>
      </dsp:nvSpPr>
      <dsp:spPr>
        <a:xfrm>
          <a:off x="271034" y="3553249"/>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E6587B-77D2-4102-A2ED-A6EB87A1F0BB}">
      <dsp:nvSpPr>
        <dsp:cNvPr id="0" name=""/>
        <dsp:cNvSpPr/>
      </dsp:nvSpPr>
      <dsp:spPr>
        <a:xfrm>
          <a:off x="1172126" y="336482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Add new perspectives and continuously improving the content </a:t>
          </a:r>
        </a:p>
      </dsp:txBody>
      <dsp:txXfrm>
        <a:off x="1172126" y="3364827"/>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AF6B6-F98B-4786-93C4-0845E24743DA}" type="datetimeFigureOut">
              <a:rPr lang="en-US" smtClean="0"/>
              <a:t>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7D525-15D1-4986-B509-B1D65ED889F8}" type="slidenum">
              <a:rPr lang="en-US" smtClean="0"/>
              <a:t>‹#›</a:t>
            </a:fld>
            <a:endParaRPr lang="en-US"/>
          </a:p>
        </p:txBody>
      </p:sp>
    </p:spTree>
    <p:extLst>
      <p:ext uri="{BB962C8B-B14F-4D97-AF65-F5344CB8AC3E}">
        <p14:creationId xmlns:p14="http://schemas.microsoft.com/office/powerpoint/2010/main" val="197955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E257-C0A5-4724-8803-AD74F712F1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832496-730B-44B9-AC0B-B99E71C1B1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CB94D1-FF99-4952-845F-25D69711C063}"/>
              </a:ext>
            </a:extLst>
          </p:cNvPr>
          <p:cNvSpPr>
            <a:spLocks noGrp="1"/>
          </p:cNvSpPr>
          <p:nvPr>
            <p:ph type="dt" sz="half" idx="10"/>
          </p:nvPr>
        </p:nvSpPr>
        <p:spPr/>
        <p:txBody>
          <a:bodyPr/>
          <a:lstStyle/>
          <a:p>
            <a:fld id="{AC852CF8-B670-4DC8-8A2F-2A15B9D9950A}" type="datetime1">
              <a:rPr lang="en-US" smtClean="0"/>
              <a:t>2/28/2021</a:t>
            </a:fld>
            <a:endParaRPr lang="en-US"/>
          </a:p>
        </p:txBody>
      </p:sp>
      <p:sp>
        <p:nvSpPr>
          <p:cNvPr id="5" name="Footer Placeholder 4">
            <a:extLst>
              <a:ext uri="{FF2B5EF4-FFF2-40B4-BE49-F238E27FC236}">
                <a16:creationId xmlns:a16="http://schemas.microsoft.com/office/drawing/2014/main" id="{EC19B318-EDD2-40E7-901C-A792EDF27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47623-68CE-4109-876B-C7FC55F12210}"/>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388551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48C1-8B4A-4A6B-A29D-A65C54603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93F72E-F7A1-4B26-932B-7296AFD5B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87864-6B33-4E70-BAEA-EDA556A7522C}"/>
              </a:ext>
            </a:extLst>
          </p:cNvPr>
          <p:cNvSpPr>
            <a:spLocks noGrp="1"/>
          </p:cNvSpPr>
          <p:nvPr>
            <p:ph type="dt" sz="half" idx="10"/>
          </p:nvPr>
        </p:nvSpPr>
        <p:spPr/>
        <p:txBody>
          <a:bodyPr/>
          <a:lstStyle/>
          <a:p>
            <a:fld id="{BB738007-73B2-4A32-8BFC-1FC9B973DC64}" type="datetime1">
              <a:rPr lang="en-US" smtClean="0"/>
              <a:t>2/28/2021</a:t>
            </a:fld>
            <a:endParaRPr lang="en-US"/>
          </a:p>
        </p:txBody>
      </p:sp>
      <p:sp>
        <p:nvSpPr>
          <p:cNvPr id="5" name="Footer Placeholder 4">
            <a:extLst>
              <a:ext uri="{FF2B5EF4-FFF2-40B4-BE49-F238E27FC236}">
                <a16:creationId xmlns:a16="http://schemas.microsoft.com/office/drawing/2014/main" id="{7039729B-5CA2-48F9-B064-486EF08B9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E244E-573C-4428-83FD-5E3AE7590E1F}"/>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418057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D689DC-1F27-4A7C-8933-C0719AFB4E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6AB748-3E0E-4D56-A486-296A6CC5EA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04354-B16C-4B79-B519-2CB6A6D5E1A6}"/>
              </a:ext>
            </a:extLst>
          </p:cNvPr>
          <p:cNvSpPr>
            <a:spLocks noGrp="1"/>
          </p:cNvSpPr>
          <p:nvPr>
            <p:ph type="dt" sz="half" idx="10"/>
          </p:nvPr>
        </p:nvSpPr>
        <p:spPr/>
        <p:txBody>
          <a:bodyPr/>
          <a:lstStyle/>
          <a:p>
            <a:fld id="{6049BFBC-929E-4651-8245-A02CFF74BC5A}" type="datetime1">
              <a:rPr lang="en-US" smtClean="0"/>
              <a:t>2/28/2021</a:t>
            </a:fld>
            <a:endParaRPr lang="en-US"/>
          </a:p>
        </p:txBody>
      </p:sp>
      <p:sp>
        <p:nvSpPr>
          <p:cNvPr id="5" name="Footer Placeholder 4">
            <a:extLst>
              <a:ext uri="{FF2B5EF4-FFF2-40B4-BE49-F238E27FC236}">
                <a16:creationId xmlns:a16="http://schemas.microsoft.com/office/drawing/2014/main" id="{5602857F-61A5-4CC0-8805-D55F6EC16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2C823-4985-48E3-9F95-3B07389E0D47}"/>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158541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904C-8888-42A9-9653-D6C59EFE8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A1B85-4BD5-4E49-9113-0E90AF3B0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4A1CF-AC61-4755-8C44-C183756C8638}"/>
              </a:ext>
            </a:extLst>
          </p:cNvPr>
          <p:cNvSpPr>
            <a:spLocks noGrp="1"/>
          </p:cNvSpPr>
          <p:nvPr>
            <p:ph type="dt" sz="half" idx="10"/>
          </p:nvPr>
        </p:nvSpPr>
        <p:spPr/>
        <p:txBody>
          <a:bodyPr/>
          <a:lstStyle/>
          <a:p>
            <a:fld id="{7A0F9288-BBFA-4F40-9D38-9A754144F4EB}" type="datetime1">
              <a:rPr lang="en-US" smtClean="0"/>
              <a:t>2/28/2021</a:t>
            </a:fld>
            <a:endParaRPr lang="en-US"/>
          </a:p>
        </p:txBody>
      </p:sp>
      <p:sp>
        <p:nvSpPr>
          <p:cNvPr id="5" name="Footer Placeholder 4">
            <a:extLst>
              <a:ext uri="{FF2B5EF4-FFF2-40B4-BE49-F238E27FC236}">
                <a16:creationId xmlns:a16="http://schemas.microsoft.com/office/drawing/2014/main" id="{8E8B55D2-2483-449C-9295-C104ED532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AE6C0-E12B-4BAF-9D1E-2A5FFB10C8EA}"/>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201131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66C0-56A4-4A32-BB42-8A282923A5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E12C7-496C-43D3-AA5B-F326A9A28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98024-27E3-4F03-B079-85B65F39D483}"/>
              </a:ext>
            </a:extLst>
          </p:cNvPr>
          <p:cNvSpPr>
            <a:spLocks noGrp="1"/>
          </p:cNvSpPr>
          <p:nvPr>
            <p:ph type="dt" sz="half" idx="10"/>
          </p:nvPr>
        </p:nvSpPr>
        <p:spPr/>
        <p:txBody>
          <a:bodyPr/>
          <a:lstStyle/>
          <a:p>
            <a:fld id="{6A5DABFB-C6C8-488D-9F3B-3DA7E52E47ED}" type="datetime1">
              <a:rPr lang="en-US" smtClean="0"/>
              <a:t>2/28/2021</a:t>
            </a:fld>
            <a:endParaRPr lang="en-US"/>
          </a:p>
        </p:txBody>
      </p:sp>
      <p:sp>
        <p:nvSpPr>
          <p:cNvPr id="5" name="Footer Placeholder 4">
            <a:extLst>
              <a:ext uri="{FF2B5EF4-FFF2-40B4-BE49-F238E27FC236}">
                <a16:creationId xmlns:a16="http://schemas.microsoft.com/office/drawing/2014/main" id="{50D170E2-C246-4170-BDB5-56FE84B07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9FFE1-8BCD-4FAB-A603-A4D3808E449E}"/>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300373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BB37-A802-4828-A308-1E8B981C3C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E9B02-F064-4A29-96E1-50FC30A781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AF4899-A19D-46A3-A1A2-BFA73E478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351EC7-5DE1-4332-9869-BED0F49E71E4}"/>
              </a:ext>
            </a:extLst>
          </p:cNvPr>
          <p:cNvSpPr>
            <a:spLocks noGrp="1"/>
          </p:cNvSpPr>
          <p:nvPr>
            <p:ph type="dt" sz="half" idx="10"/>
          </p:nvPr>
        </p:nvSpPr>
        <p:spPr/>
        <p:txBody>
          <a:bodyPr/>
          <a:lstStyle/>
          <a:p>
            <a:fld id="{B8551A8F-4321-4933-9DA9-C31BAA037D2D}" type="datetime1">
              <a:rPr lang="en-US" smtClean="0"/>
              <a:t>2/28/2021</a:t>
            </a:fld>
            <a:endParaRPr lang="en-US"/>
          </a:p>
        </p:txBody>
      </p:sp>
      <p:sp>
        <p:nvSpPr>
          <p:cNvPr id="6" name="Footer Placeholder 5">
            <a:extLst>
              <a:ext uri="{FF2B5EF4-FFF2-40B4-BE49-F238E27FC236}">
                <a16:creationId xmlns:a16="http://schemas.microsoft.com/office/drawing/2014/main" id="{EE58738A-647E-4ACF-806F-EAAEB4EFB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0E9C5-7D5B-4E14-B02A-CDA04A3E359D}"/>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15834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4114-6DC2-47A8-9EF3-A85385F4C7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FEC30-AB18-4881-B1C6-F8BFC477E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B8F09C-4E15-43BA-B70F-0516A31DF0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EFB6C-C603-49F9-836A-B8392252D1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860213-91EE-44D7-96B8-9BFEAF6531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0219D-805F-47CA-9E0F-3C1A76B9FD4B}"/>
              </a:ext>
            </a:extLst>
          </p:cNvPr>
          <p:cNvSpPr>
            <a:spLocks noGrp="1"/>
          </p:cNvSpPr>
          <p:nvPr>
            <p:ph type="dt" sz="half" idx="10"/>
          </p:nvPr>
        </p:nvSpPr>
        <p:spPr/>
        <p:txBody>
          <a:bodyPr/>
          <a:lstStyle/>
          <a:p>
            <a:fld id="{3B3F149B-7694-43A4-9900-8833F37F6235}" type="datetime1">
              <a:rPr lang="en-US" smtClean="0"/>
              <a:t>2/28/2021</a:t>
            </a:fld>
            <a:endParaRPr lang="en-US"/>
          </a:p>
        </p:txBody>
      </p:sp>
      <p:sp>
        <p:nvSpPr>
          <p:cNvPr id="8" name="Footer Placeholder 7">
            <a:extLst>
              <a:ext uri="{FF2B5EF4-FFF2-40B4-BE49-F238E27FC236}">
                <a16:creationId xmlns:a16="http://schemas.microsoft.com/office/drawing/2014/main" id="{7FDC32F9-1D1D-4E6C-8059-4978DF014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DF568F-9282-4747-821E-94F6143580EB}"/>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157382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7026-2100-4FF1-901F-B104DFF6CE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6F67A2-1A4A-4B83-B614-8D92E9327539}"/>
              </a:ext>
            </a:extLst>
          </p:cNvPr>
          <p:cNvSpPr>
            <a:spLocks noGrp="1"/>
          </p:cNvSpPr>
          <p:nvPr>
            <p:ph type="dt" sz="half" idx="10"/>
          </p:nvPr>
        </p:nvSpPr>
        <p:spPr/>
        <p:txBody>
          <a:bodyPr/>
          <a:lstStyle/>
          <a:p>
            <a:fld id="{D20B16BA-14A3-40C7-B395-029C992381A1}" type="datetime1">
              <a:rPr lang="en-US" smtClean="0"/>
              <a:t>2/28/2021</a:t>
            </a:fld>
            <a:endParaRPr lang="en-US"/>
          </a:p>
        </p:txBody>
      </p:sp>
      <p:sp>
        <p:nvSpPr>
          <p:cNvPr id="4" name="Footer Placeholder 3">
            <a:extLst>
              <a:ext uri="{FF2B5EF4-FFF2-40B4-BE49-F238E27FC236}">
                <a16:creationId xmlns:a16="http://schemas.microsoft.com/office/drawing/2014/main" id="{4F24BBBF-5C94-44B6-9A89-C752278406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B468C-9160-4500-B382-081AC33E1262}"/>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240015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26013-2FA7-4575-AF51-C1D44CA0CB46}"/>
              </a:ext>
            </a:extLst>
          </p:cNvPr>
          <p:cNvSpPr>
            <a:spLocks noGrp="1"/>
          </p:cNvSpPr>
          <p:nvPr>
            <p:ph type="dt" sz="half" idx="10"/>
          </p:nvPr>
        </p:nvSpPr>
        <p:spPr/>
        <p:txBody>
          <a:bodyPr/>
          <a:lstStyle/>
          <a:p>
            <a:fld id="{43B5BD3A-9C88-4C6B-9761-8AC5432B1FE2}" type="datetime1">
              <a:rPr lang="en-US" smtClean="0"/>
              <a:t>2/28/2021</a:t>
            </a:fld>
            <a:endParaRPr lang="en-US"/>
          </a:p>
        </p:txBody>
      </p:sp>
      <p:sp>
        <p:nvSpPr>
          <p:cNvPr id="3" name="Footer Placeholder 2">
            <a:extLst>
              <a:ext uri="{FF2B5EF4-FFF2-40B4-BE49-F238E27FC236}">
                <a16:creationId xmlns:a16="http://schemas.microsoft.com/office/drawing/2014/main" id="{BF34C26C-F02E-4B5A-ABBD-F01510005D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FE8004-F434-4B6B-BD0C-ACD833EE7196}"/>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99032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49F3-A3D3-42EB-B443-36B304403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D96A16-8197-4A2C-B68B-27CB03036B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10DC66-791E-4481-BA69-39ED4B4D6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3281F-0509-425C-9EA1-2E27CB6D7242}"/>
              </a:ext>
            </a:extLst>
          </p:cNvPr>
          <p:cNvSpPr>
            <a:spLocks noGrp="1"/>
          </p:cNvSpPr>
          <p:nvPr>
            <p:ph type="dt" sz="half" idx="10"/>
          </p:nvPr>
        </p:nvSpPr>
        <p:spPr/>
        <p:txBody>
          <a:bodyPr/>
          <a:lstStyle/>
          <a:p>
            <a:fld id="{E2B3F1F5-3C8E-47DB-A276-4C7F71588100}" type="datetime1">
              <a:rPr lang="en-US" smtClean="0"/>
              <a:t>2/28/2021</a:t>
            </a:fld>
            <a:endParaRPr lang="en-US"/>
          </a:p>
        </p:txBody>
      </p:sp>
      <p:sp>
        <p:nvSpPr>
          <p:cNvPr id="6" name="Footer Placeholder 5">
            <a:extLst>
              <a:ext uri="{FF2B5EF4-FFF2-40B4-BE49-F238E27FC236}">
                <a16:creationId xmlns:a16="http://schemas.microsoft.com/office/drawing/2014/main" id="{C7CFC15B-A3E0-4C41-8BC1-0BC5C712E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4DF19-A6C3-43AD-A61E-94BA7012DD6A}"/>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111373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70B7-5A38-4447-97B2-59C8988A7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CDECE-9A5A-478A-B8F1-B851B4D7D7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F85740-D09D-4815-947C-4C8F8D104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AA507-5992-47A0-AEF2-E15BC2F83ABC}"/>
              </a:ext>
            </a:extLst>
          </p:cNvPr>
          <p:cNvSpPr>
            <a:spLocks noGrp="1"/>
          </p:cNvSpPr>
          <p:nvPr>
            <p:ph type="dt" sz="half" idx="10"/>
          </p:nvPr>
        </p:nvSpPr>
        <p:spPr/>
        <p:txBody>
          <a:bodyPr/>
          <a:lstStyle/>
          <a:p>
            <a:fld id="{68CBAB60-62FD-48B4-9A7C-67EC337C6F59}" type="datetime1">
              <a:rPr lang="en-US" smtClean="0"/>
              <a:t>2/28/2021</a:t>
            </a:fld>
            <a:endParaRPr lang="en-US"/>
          </a:p>
        </p:txBody>
      </p:sp>
      <p:sp>
        <p:nvSpPr>
          <p:cNvPr id="6" name="Footer Placeholder 5">
            <a:extLst>
              <a:ext uri="{FF2B5EF4-FFF2-40B4-BE49-F238E27FC236}">
                <a16:creationId xmlns:a16="http://schemas.microsoft.com/office/drawing/2014/main" id="{0E233A1C-A987-473B-B007-915453BBEA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DA9E5-7287-4868-B7EC-607F6AB89634}"/>
              </a:ext>
            </a:extLst>
          </p:cNvPr>
          <p:cNvSpPr>
            <a:spLocks noGrp="1"/>
          </p:cNvSpPr>
          <p:nvPr>
            <p:ph type="sldNum" sz="quarter" idx="12"/>
          </p:nvPr>
        </p:nvSpPr>
        <p:spPr/>
        <p:txBody>
          <a:bodyPr/>
          <a:lstStyle/>
          <a:p>
            <a:fld id="{4F3A3656-FB0F-45CA-A17A-89D7BD8C1CF5}" type="slidenum">
              <a:rPr lang="en-US" smtClean="0"/>
              <a:t>‹#›</a:t>
            </a:fld>
            <a:endParaRPr lang="en-US"/>
          </a:p>
        </p:txBody>
      </p:sp>
    </p:spTree>
    <p:extLst>
      <p:ext uri="{BB962C8B-B14F-4D97-AF65-F5344CB8AC3E}">
        <p14:creationId xmlns:p14="http://schemas.microsoft.com/office/powerpoint/2010/main" val="155548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C691AB-0D9B-4A06-B69E-936367041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10764A-9AD1-4B3A-9CF8-D6634F151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EF71F-DAFC-47F9-9222-D21FFC4FF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048E6-F19E-46BD-974C-1F99037B1075}" type="datetime1">
              <a:rPr lang="en-US" smtClean="0"/>
              <a:t>2/28/2021</a:t>
            </a:fld>
            <a:endParaRPr lang="en-US"/>
          </a:p>
        </p:txBody>
      </p:sp>
      <p:sp>
        <p:nvSpPr>
          <p:cNvPr id="5" name="Footer Placeholder 4">
            <a:extLst>
              <a:ext uri="{FF2B5EF4-FFF2-40B4-BE49-F238E27FC236}">
                <a16:creationId xmlns:a16="http://schemas.microsoft.com/office/drawing/2014/main" id="{0C42085A-9B9C-42A1-A354-42AB780ED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6CFC71-EFF1-42D8-9077-C9FC3414E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A3656-FB0F-45CA-A17A-89D7BD8C1CF5}" type="slidenum">
              <a:rPr lang="en-US" smtClean="0"/>
              <a:t>‹#›</a:t>
            </a:fld>
            <a:endParaRPr lang="en-US"/>
          </a:p>
        </p:txBody>
      </p:sp>
    </p:spTree>
    <p:extLst>
      <p:ext uri="{BB962C8B-B14F-4D97-AF65-F5344CB8AC3E}">
        <p14:creationId xmlns:p14="http://schemas.microsoft.com/office/powerpoint/2010/main" val="1189133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slontario2019.sched.com/overview/type/Interactive+Workshop"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lumenlearning.com/suny-oercommunitycourse-understandingoer/chapter/identifying-finding-and-adopting-oer/"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jenjaynewilson.wordpress.com/2015/10/11/reclaiming-ks3-engagement/"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www.picpedia.org/highway-signs/l/limitation.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flickr.com/people/65991505@N08/" TargetMode="External"/><Relationship Id="rId7" Type="http://schemas.openxmlformats.org/officeDocument/2006/relationships/hyperlink" Target="https://creativecommons.org/licenses/by-nc/4.0/" TargetMode="External"/><Relationship Id="rId2" Type="http://schemas.openxmlformats.org/officeDocument/2006/relationships/hyperlink" Target="https://www.flickr.com/photos/65991505@N08/8222939536/" TargetMode="External"/><Relationship Id="rId1" Type="http://schemas.openxmlformats.org/officeDocument/2006/relationships/slideLayout" Target="../slideLayouts/slideLayout7.xml"/><Relationship Id="rId6" Type="http://schemas.openxmlformats.org/officeDocument/2006/relationships/hyperlink" Target="https://www.algonquincollege.com/library/" TargetMode="External"/><Relationship Id="rId5" Type="http://schemas.openxmlformats.org/officeDocument/2006/relationships/hyperlink" Target="https://algonquincollege.libguides.com/oer-faculty/home" TargetMode="External"/><Relationship Id="rId4" Type="http://schemas.openxmlformats.org/officeDocument/2006/relationships/hyperlink" Target="https://creativecommons.org/licenses/by/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lgonquincollege.libguides.com/oer-faculty/home"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hyperlink" Target="https://creativecommons.org/licenses/by-nc/4.0/" TargetMode="External"/><Relationship Id="rId4" Type="http://schemas.openxmlformats.org/officeDocument/2006/relationships/hyperlink" Target="https://www.algonquincollege.com/library/"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creativecommons.org/licenses/by-nc/4.0/" TargetMode="External"/><Relationship Id="rId3" Type="http://schemas.openxmlformats.org/officeDocument/2006/relationships/hyperlink" Target="https://www.flickr.com/people/65991505@N08/" TargetMode="External"/><Relationship Id="rId7" Type="http://schemas.openxmlformats.org/officeDocument/2006/relationships/hyperlink" Target="https://www.algonquincollege.com/library/" TargetMode="External"/><Relationship Id="rId2" Type="http://schemas.openxmlformats.org/officeDocument/2006/relationships/hyperlink" Target="https://www.flickr.com/photos/65991505@N08/8222939536/" TargetMode="External"/><Relationship Id="rId1" Type="http://schemas.openxmlformats.org/officeDocument/2006/relationships/slideLayout" Target="../slideLayouts/slideLayout7.xml"/><Relationship Id="rId6" Type="http://schemas.openxmlformats.org/officeDocument/2006/relationships/hyperlink" Target="https://algonquincollege.libguides.com/oer-faculty/home" TargetMode="External"/><Relationship Id="rId5" Type="http://schemas.openxmlformats.org/officeDocument/2006/relationships/hyperlink" Target="https://creativecommons.org/licenses/by-nc-sa/4.0/" TargetMode="External"/><Relationship Id="rId4" Type="http://schemas.openxmlformats.org/officeDocument/2006/relationships/hyperlink" Target="https://creativecommons.org/licenses/by/2.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65991505@N08/8222939536" TargetMode="External"/><Relationship Id="rId7" Type="http://schemas.openxmlformats.org/officeDocument/2006/relationships/hyperlink" Target="http://www.sbctc.edu/" TargetMode="External"/><Relationship Id="rId2" Type="http://schemas.openxmlformats.org/officeDocument/2006/relationships/hyperlink" Target="http://www.openwa.org/attrib-builder/" TargetMode="External"/><Relationship Id="rId1" Type="http://schemas.openxmlformats.org/officeDocument/2006/relationships/slideLayout" Target="../slideLayouts/slideLayout7.xml"/><Relationship Id="rId6" Type="http://schemas.openxmlformats.org/officeDocument/2006/relationships/hyperlink" Target="http://creativecommons.org/licenses/by/4.0/" TargetMode="External"/><Relationship Id="rId5" Type="http://schemas.openxmlformats.org/officeDocument/2006/relationships/hyperlink" Target="http://creativecommons.org/licenses/by/4.0" TargetMode="External"/><Relationship Id="rId4" Type="http://schemas.openxmlformats.org/officeDocument/2006/relationships/hyperlink" Target="https://www.flickr.com/photos/65991505@N0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hared.ontariotechu.ca/shared/department/student-life/student-learning-centre/tip-sheets/writing/words-that-sound-similar.pdf" TargetMode="External"/><Relationship Id="rId7" Type="http://schemas.openxmlformats.org/officeDocument/2006/relationships/hyperlink" Target="http://www.sbctc.edu/" TargetMode="External"/><Relationship Id="rId2" Type="http://schemas.openxmlformats.org/officeDocument/2006/relationships/hyperlink" Target="https://nool.ontariotechu.ca/" TargetMode="External"/><Relationship Id="rId1" Type="http://schemas.openxmlformats.org/officeDocument/2006/relationships/slideLayout" Target="../slideLayouts/slideLayout7.xml"/><Relationship Id="rId6" Type="http://schemas.openxmlformats.org/officeDocument/2006/relationships/hyperlink" Target="http://creativecommons.org/licenses/by/4.0/" TargetMode="External"/><Relationship Id="rId5" Type="http://schemas.openxmlformats.org/officeDocument/2006/relationships/hyperlink" Target="http://www.openwa.org/attrib-builder/" TargetMode="External"/><Relationship Id="rId4" Type="http://schemas.openxmlformats.org/officeDocument/2006/relationships/hyperlink" Target="http://creativecommons.org/licenses/by-nc/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bccampus.ca/what-is-open-education/canadas-open-education-initiatives/" TargetMode="External"/><Relationship Id="rId2" Type="http://schemas.openxmlformats.org/officeDocument/2006/relationships/hyperlink" Target="https://search.ecampusontario.ca/?k=everyday%20esl&amp;sourceWebsiteTypes=2&amp;sortCol=1" TargetMode="External"/><Relationship Id="rId1" Type="http://schemas.openxmlformats.org/officeDocument/2006/relationships/slideLayout" Target="../slideLayouts/slideLayout7.xml"/><Relationship Id="rId4" Type="http://schemas.openxmlformats.org/officeDocument/2006/relationships/hyperlink" Target="https://open.bccampus.ca/browse-our-collection/find-open-textbooks/"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www.picpedia.org/highway-signs/p/poll.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open.bccampus.ca/" TargetMode="External"/><Relationship Id="rId2" Type="http://schemas.openxmlformats.org/officeDocument/2006/relationships/hyperlink" Target="https://en.unesco.org/themes/building-knowledge-societies/oer" TargetMode="External"/><Relationship Id="rId1" Type="http://schemas.openxmlformats.org/officeDocument/2006/relationships/slideLayout" Target="../slideLayouts/slideLayout7.xml"/><Relationship Id="rId6" Type="http://schemas.openxmlformats.org/officeDocument/2006/relationships/hyperlink" Target="https://doi.org/10.5334/bbc" TargetMode="External"/><Relationship Id="rId5" Type="http://schemas.openxmlformats.org/officeDocument/2006/relationships/hyperlink" Target="https://doi.org/10.5334/bbc.i" TargetMode="External"/><Relationship Id="rId4" Type="http://schemas.openxmlformats.org/officeDocument/2006/relationships/hyperlink" Target="https://doi.org/10.19173/irrodl.v"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reative-commons-images.com/handwriting/a/agenda.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q0VzUigrb_g" TargetMode="External"/><Relationship Id="rId2" Type="http://schemas.openxmlformats.org/officeDocument/2006/relationships/hyperlink" Target="https://creativecommons.org/about/" TargetMode="External"/><Relationship Id="rId1" Type="http://schemas.openxmlformats.org/officeDocument/2006/relationships/slideLayout" Target="../slideLayouts/slideLayout7.xml"/><Relationship Id="rId5" Type="http://schemas.openxmlformats.org/officeDocument/2006/relationships/hyperlink" Target="https://creativecommons.org/licenses/by/2.5/" TargetMode="External"/><Relationship Id="rId4" Type="http://schemas.openxmlformats.org/officeDocument/2006/relationships/hyperlink" Target="https://www.youtube.com/user/creativecommons/featured"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s://creativecommons.org/licenses/by/4.0/" TargetMode="External"/><Relationship Id="rId4" Type="http://schemas.openxmlformats.org/officeDocument/2006/relationships/hyperlink" Target="https://www.slideshare.net/rosariopassos/open-education-resources-oer-627228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penlab.citytech.cuny.edu/teachwithoers/what-are-creative-commons-licenses/"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creativecommons.org/licenses/by-nc/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ctangle 4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ectangle 50">
            <a:extLst>
              <a:ext uri="{FF2B5EF4-FFF2-40B4-BE49-F238E27FC236}">
                <a16:creationId xmlns:a16="http://schemas.microsoft.com/office/drawing/2014/main" id="{DF5C8A94-E698-4356-9F20-5773888F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99899"/>
            <a:ext cx="1430104" cy="54181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53" name="Rectangle 52">
            <a:extLst>
              <a:ext uri="{FF2B5EF4-FFF2-40B4-BE49-F238E27FC236}">
                <a16:creationId xmlns:a16="http://schemas.microsoft.com/office/drawing/2014/main" id="{102DC287-841D-40B2-8139-1BD1D4B9D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E56AB-7A49-4145-A36D-21001201B9CA}"/>
              </a:ext>
            </a:extLst>
          </p:cNvPr>
          <p:cNvSpPr>
            <a:spLocks noGrp="1"/>
          </p:cNvSpPr>
          <p:nvPr>
            <p:ph type="ctrTitle"/>
          </p:nvPr>
        </p:nvSpPr>
        <p:spPr>
          <a:xfrm>
            <a:off x="5240742" y="576263"/>
            <a:ext cx="6077027" cy="2967606"/>
          </a:xfrm>
        </p:spPr>
        <p:txBody>
          <a:bodyPr anchor="b">
            <a:normAutofit/>
          </a:bodyPr>
          <a:lstStyle/>
          <a:p>
            <a:pPr algn="l"/>
            <a:r>
              <a:rPr lang="en-US" sz="3200" b="1" dirty="0">
                <a:latin typeface="+mn-lt"/>
              </a:rPr>
              <a:t>Using and Licensing (OERs): Part I</a:t>
            </a:r>
          </a:p>
        </p:txBody>
      </p:sp>
      <p:sp>
        <p:nvSpPr>
          <p:cNvPr id="3" name="Subtitle 2">
            <a:extLst>
              <a:ext uri="{FF2B5EF4-FFF2-40B4-BE49-F238E27FC236}">
                <a16:creationId xmlns:a16="http://schemas.microsoft.com/office/drawing/2014/main" id="{7E14EE35-BF44-4C66-AA64-5FE12F8EEA7D}"/>
              </a:ext>
            </a:extLst>
          </p:cNvPr>
          <p:cNvSpPr>
            <a:spLocks noGrp="1"/>
          </p:cNvSpPr>
          <p:nvPr>
            <p:ph type="subTitle" idx="1"/>
          </p:nvPr>
        </p:nvSpPr>
        <p:spPr>
          <a:xfrm>
            <a:off x="5240743" y="3764975"/>
            <a:ext cx="5820768" cy="2192683"/>
          </a:xfrm>
        </p:spPr>
        <p:txBody>
          <a:bodyPr>
            <a:normAutofit/>
          </a:bodyPr>
          <a:lstStyle/>
          <a:p>
            <a:pPr algn="l"/>
            <a:r>
              <a:rPr lang="en-US" dirty="0"/>
              <a:t>Shahla Noor AL-Deen</a:t>
            </a:r>
          </a:p>
        </p:txBody>
      </p:sp>
      <p:pic>
        <p:nvPicPr>
          <p:cNvPr id="5" name="Picture 4" descr="Logo, company name&#10;&#10;Description automatically generated">
            <a:extLst>
              <a:ext uri="{FF2B5EF4-FFF2-40B4-BE49-F238E27FC236}">
                <a16:creationId xmlns:a16="http://schemas.microsoft.com/office/drawing/2014/main" id="{704DE974-0388-4108-B91F-A76A717ADFC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465"/>
          <a:stretch/>
        </p:blipFill>
        <p:spPr>
          <a:xfrm>
            <a:off x="638630" y="1627934"/>
            <a:ext cx="4334474" cy="4490056"/>
          </a:xfrm>
          <a:prstGeom prst="rect">
            <a:avLst/>
          </a:prstGeom>
        </p:spPr>
      </p:pic>
      <p:cxnSp>
        <p:nvCxnSpPr>
          <p:cNvPr id="55" name="Straight Connector 54">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644F462-A646-4A59-BC36-F2CF83FA328E}"/>
              </a:ext>
            </a:extLst>
          </p:cNvPr>
          <p:cNvSpPr>
            <a:spLocks noGrp="1"/>
          </p:cNvSpPr>
          <p:nvPr>
            <p:ph type="sldNum" sz="quarter" idx="12"/>
          </p:nvPr>
        </p:nvSpPr>
        <p:spPr/>
        <p:txBody>
          <a:bodyPr/>
          <a:lstStyle/>
          <a:p>
            <a:fld id="{4F3A3656-FB0F-45CA-A17A-89D7BD8C1CF5}" type="slidenum">
              <a:rPr lang="en-US" smtClean="0"/>
              <a:t>1</a:t>
            </a:fld>
            <a:endParaRPr lang="en-US"/>
          </a:p>
        </p:txBody>
      </p:sp>
    </p:spTree>
    <p:extLst>
      <p:ext uri="{BB962C8B-B14F-4D97-AF65-F5344CB8AC3E}">
        <p14:creationId xmlns:p14="http://schemas.microsoft.com/office/powerpoint/2010/main" val="425883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F3C62-539F-46DA-B898-91E7EFAA584A}"/>
              </a:ext>
            </a:extLst>
          </p:cNvPr>
          <p:cNvSpPr>
            <a:spLocks noGrp="1"/>
          </p:cNvSpPr>
          <p:nvPr>
            <p:ph type="sldNum" sz="quarter" idx="12"/>
          </p:nvPr>
        </p:nvSpPr>
        <p:spPr/>
        <p:txBody>
          <a:bodyPr/>
          <a:lstStyle/>
          <a:p>
            <a:fld id="{4F3A3656-FB0F-45CA-A17A-89D7BD8C1CF5}" type="slidenum">
              <a:rPr lang="en-US" smtClean="0"/>
              <a:t>10</a:t>
            </a:fld>
            <a:endParaRPr lang="en-US"/>
          </a:p>
        </p:txBody>
      </p:sp>
      <p:sp>
        <p:nvSpPr>
          <p:cNvPr id="5" name="TextBox 4">
            <a:extLst>
              <a:ext uri="{FF2B5EF4-FFF2-40B4-BE49-F238E27FC236}">
                <a16:creationId xmlns:a16="http://schemas.microsoft.com/office/drawing/2014/main" id="{A012D1EE-B7D3-44C2-98A9-31618CFA67C9}"/>
              </a:ext>
            </a:extLst>
          </p:cNvPr>
          <p:cNvSpPr txBox="1"/>
          <p:nvPr/>
        </p:nvSpPr>
        <p:spPr>
          <a:xfrm>
            <a:off x="384893" y="1024635"/>
            <a:ext cx="8167456"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Types of OERs: </a:t>
            </a:r>
            <a:endParaRPr kumimoji="0" lang="en-U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descr="Text&#10;&#10;Description automatically generated">
            <a:extLst>
              <a:ext uri="{FF2B5EF4-FFF2-40B4-BE49-F238E27FC236}">
                <a16:creationId xmlns:a16="http://schemas.microsoft.com/office/drawing/2014/main" id="{02062BA1-2625-4093-A193-3D14BF010D0C}"/>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893" y="2063447"/>
            <a:ext cx="11280170" cy="2654905"/>
          </a:xfrm>
          <a:prstGeom prst="rect">
            <a:avLst/>
          </a:prstGeom>
        </p:spPr>
      </p:pic>
      <p:sp>
        <p:nvSpPr>
          <p:cNvPr id="8" name="TextBox 7">
            <a:extLst>
              <a:ext uri="{FF2B5EF4-FFF2-40B4-BE49-F238E27FC236}">
                <a16:creationId xmlns:a16="http://schemas.microsoft.com/office/drawing/2014/main" id="{D0443068-3016-453F-8671-7018F0935020}"/>
              </a:ext>
            </a:extLst>
          </p:cNvPr>
          <p:cNvSpPr txBox="1"/>
          <p:nvPr/>
        </p:nvSpPr>
        <p:spPr>
          <a:xfrm>
            <a:off x="612837" y="5649490"/>
            <a:ext cx="1128017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hlinkClick r:id="rId3" tooltip="https://courses.lumenlearning.com/suny-oercommunitycourse-understandingoer/chapter/identifying-finding-and-adopting-oer/"/>
              </a:rPr>
              <a:t>This Photo</a:t>
            </a:r>
            <a:r>
              <a:rPr lang="en-US" sz="1600" b="1" dirty="0">
                <a:latin typeface="Calibri" panose="020F0502020204030204" pitchFamily="34" charset="0"/>
                <a:cs typeface="Calibri" panose="020F0502020204030204" pitchFamily="34" charset="0"/>
              </a:rPr>
              <a:t> by Unknown Author is licensed under </a:t>
            </a:r>
            <a:r>
              <a:rPr lang="en-US" sz="1600" b="1" dirty="0">
                <a:latin typeface="Calibri" panose="020F0502020204030204" pitchFamily="34" charset="0"/>
                <a:cs typeface="Calibri" panose="020F0502020204030204" pitchFamily="34" charset="0"/>
                <a:hlinkClick r:id="rId4" tooltip="https://creativecommons.org/licenses/by/3.0/"/>
              </a:rPr>
              <a:t>CC BY</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651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8BD303E-E108-4968-AF02-341C955CFB80}"/>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800"/>
              </a:spcAft>
              <a:buClrTx/>
              <a:buSzTx/>
              <a:tabLst/>
              <a:defRPr/>
            </a:pPr>
            <a:r>
              <a:rPr kumimoji="0" lang="en-US" sz="5200" b="1" i="0" u="none" strike="noStrike" kern="1200" cap="none" spc="0" normalizeH="0" baseline="0" noProof="0">
                <a:ln>
                  <a:noFill/>
                </a:ln>
                <a:solidFill>
                  <a:schemeClr val="tx1"/>
                </a:solidFill>
                <a:effectLst/>
                <a:uLnTx/>
                <a:uFillTx/>
                <a:latin typeface="+mj-lt"/>
                <a:ea typeface="+mj-ea"/>
                <a:cs typeface="+mj-cs"/>
              </a:rPr>
              <a:t>The Benefits of OERs :</a:t>
            </a:r>
            <a:endParaRPr kumimoji="0" lang="en-US" sz="5200" b="0" i="0" u="none" strike="noStrike" kern="1200" cap="none" spc="0" normalizeH="0" baseline="0" noProof="0">
              <a:ln>
                <a:noFill/>
              </a:ln>
              <a:solidFill>
                <a:schemeClr val="tx1"/>
              </a:solidFill>
              <a:effectLst/>
              <a:uLnTx/>
              <a:uFillTx/>
              <a:latin typeface="+mj-lt"/>
              <a:ea typeface="+mj-ea"/>
              <a:cs typeface="+mj-cs"/>
            </a:endParaRPr>
          </a:p>
        </p:txBody>
      </p:sp>
      <p:sp>
        <p:nvSpPr>
          <p:cNvPr id="2" name="Slide Number Placeholder 1">
            <a:extLst>
              <a:ext uri="{FF2B5EF4-FFF2-40B4-BE49-F238E27FC236}">
                <a16:creationId xmlns:a16="http://schemas.microsoft.com/office/drawing/2014/main" id="{8BD85E37-CEEF-4DD6-B7BA-D5B1B2D825A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F3A3656-FB0F-45CA-A17A-89D7BD8C1CF5}" type="slidenum">
              <a:rPr lang="en-US" smtClean="0"/>
              <a:pPr>
                <a:spcAft>
                  <a:spcPts val="600"/>
                </a:spcAft>
              </a:pPr>
              <a:t>11</a:t>
            </a:fld>
            <a:endParaRPr lang="en-US"/>
          </a:p>
        </p:txBody>
      </p:sp>
      <p:graphicFrame>
        <p:nvGraphicFramePr>
          <p:cNvPr id="6" name="TextBox 2">
            <a:extLst>
              <a:ext uri="{FF2B5EF4-FFF2-40B4-BE49-F238E27FC236}">
                <a16:creationId xmlns:a16="http://schemas.microsoft.com/office/drawing/2014/main" id="{88BA7DCA-1682-4151-8699-3E32BE219086}"/>
              </a:ext>
            </a:extLst>
          </p:cNvPr>
          <p:cNvGraphicFramePr/>
          <p:nvPr>
            <p:extLst>
              <p:ext uri="{D42A27DB-BD31-4B8C-83A1-F6EECF244321}">
                <p14:modId xmlns:p14="http://schemas.microsoft.com/office/powerpoint/2010/main" val="152722110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22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DC356B-8B1F-46D6-84EF-AA568A0B19D6}"/>
              </a:ext>
            </a:extLst>
          </p:cNvPr>
          <p:cNvSpPr txBox="1"/>
          <p:nvPr/>
        </p:nvSpPr>
        <p:spPr>
          <a:xfrm>
            <a:off x="996518" y="1393916"/>
            <a:ext cx="6094520" cy="2784737"/>
          </a:xfrm>
          <a:prstGeom prst="rect">
            <a:avLst/>
          </a:prstGeom>
          <a:noFill/>
        </p:spPr>
        <p:txBody>
          <a:bodyPr wrap="square">
            <a:spAutoFit/>
          </a:bodyPr>
          <a:lstStyle/>
          <a:p>
            <a:pPr marL="342900" marR="0" lvl="0" indent="-342900">
              <a:lnSpc>
                <a:spcPct val="200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Global access to leading experts in the field and </a:t>
            </a:r>
          </a:p>
          <a:p>
            <a:pPr marR="0" lvl="0">
              <a:lnSpc>
                <a:spcPct val="200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i</a:t>
            </a:r>
            <a:r>
              <a:rPr lang="en-US" dirty="0">
                <a:effectLst/>
                <a:latin typeface="Calibri" panose="020F0502020204030204" pitchFamily="34" charset="0"/>
                <a:ea typeface="Calibri" panose="020F0502020204030204" pitchFamily="34" charset="0"/>
                <a:cs typeface="Calibri" panose="020F0502020204030204" pitchFamily="34" charset="0"/>
              </a:rPr>
              <a:t>ncorporate important updates</a:t>
            </a:r>
          </a:p>
          <a:p>
            <a:pPr marL="342900" marR="0" lvl="0" indent="-342900">
              <a:lnSpc>
                <a:spcPct val="200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Customize curriculum and instructional design</a:t>
            </a:r>
          </a:p>
          <a:p>
            <a:pPr marL="342900" marR="0" lvl="0" indent="-342900">
              <a:lnSpc>
                <a:spcPct val="200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Foster engagement, address various learning styles, and accommodate students with various needs (UDL)</a:t>
            </a:r>
          </a:p>
        </p:txBody>
      </p:sp>
      <p:sp>
        <p:nvSpPr>
          <p:cNvPr id="4" name="TextBox 3">
            <a:extLst>
              <a:ext uri="{FF2B5EF4-FFF2-40B4-BE49-F238E27FC236}">
                <a16:creationId xmlns:a16="http://schemas.microsoft.com/office/drawing/2014/main" id="{410651E5-0049-4185-9DAF-5AF33F7EFC8A}"/>
              </a:ext>
            </a:extLst>
          </p:cNvPr>
          <p:cNvSpPr txBox="1"/>
          <p:nvPr/>
        </p:nvSpPr>
        <p:spPr>
          <a:xfrm>
            <a:off x="996518" y="292963"/>
            <a:ext cx="6462944" cy="813108"/>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Other benefits:</a:t>
            </a:r>
            <a:endParaRPr kumimoji="0" lang="en-U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92C8BDA-EEAC-4783-A730-9240C5FB84F2}"/>
              </a:ext>
            </a:extLst>
          </p:cNvPr>
          <p:cNvSpPr>
            <a:spLocks noGrp="1"/>
          </p:cNvSpPr>
          <p:nvPr>
            <p:ph type="sldNum" sz="quarter" idx="12"/>
          </p:nvPr>
        </p:nvSpPr>
        <p:spPr/>
        <p:txBody>
          <a:bodyPr/>
          <a:lstStyle/>
          <a:p>
            <a:fld id="{4F3A3656-FB0F-45CA-A17A-89D7BD8C1CF5}" type="slidenum">
              <a:rPr lang="en-US" smtClean="0"/>
              <a:t>12</a:t>
            </a:fld>
            <a:endParaRPr lang="en-US"/>
          </a:p>
        </p:txBody>
      </p:sp>
      <p:pic>
        <p:nvPicPr>
          <p:cNvPr id="6" name="Picture 5" descr="Letter&#10;&#10;Description automatically generated">
            <a:extLst>
              <a:ext uri="{FF2B5EF4-FFF2-40B4-BE49-F238E27FC236}">
                <a16:creationId xmlns:a16="http://schemas.microsoft.com/office/drawing/2014/main" id="{AE4A28BF-DA87-4CDF-A910-CD8787358B4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4209" y="1201891"/>
            <a:ext cx="4726766" cy="3275946"/>
          </a:xfrm>
          <a:prstGeom prst="rect">
            <a:avLst/>
          </a:prstGeom>
        </p:spPr>
      </p:pic>
      <p:sp>
        <p:nvSpPr>
          <p:cNvPr id="7" name="TextBox 6">
            <a:extLst>
              <a:ext uri="{FF2B5EF4-FFF2-40B4-BE49-F238E27FC236}">
                <a16:creationId xmlns:a16="http://schemas.microsoft.com/office/drawing/2014/main" id="{2E3F223A-8EA8-4BC9-A545-454143CDC121}"/>
              </a:ext>
            </a:extLst>
          </p:cNvPr>
          <p:cNvSpPr txBox="1"/>
          <p:nvPr/>
        </p:nvSpPr>
        <p:spPr>
          <a:xfrm>
            <a:off x="6457572" y="4765682"/>
            <a:ext cx="5580040" cy="338554"/>
          </a:xfrm>
          <a:prstGeom prst="rect">
            <a:avLst/>
          </a:prstGeom>
          <a:noFill/>
        </p:spPr>
        <p:txBody>
          <a:bodyPr wrap="square" rtlCol="0">
            <a:spAutoFit/>
          </a:bodyPr>
          <a:lstStyle/>
          <a:p>
            <a:r>
              <a:rPr lang="en-US" sz="1600" b="1">
                <a:latin typeface="Calibri" panose="020F0502020204030204" pitchFamily="34" charset="0"/>
                <a:cs typeface="Calibri" panose="020F0502020204030204" pitchFamily="34" charset="0"/>
                <a:hlinkClick r:id="rId4" tooltip="https://jenjaynewilson.wordpress.com/2015/10/11/reclaiming-ks3-engagement/"/>
              </a:rPr>
              <a:t>This Photo</a:t>
            </a:r>
            <a:r>
              <a:rPr lang="en-US" sz="1600" b="1">
                <a:latin typeface="Calibri" panose="020F0502020204030204" pitchFamily="34" charset="0"/>
                <a:cs typeface="Calibri" panose="020F0502020204030204" pitchFamily="34" charset="0"/>
              </a:rPr>
              <a:t> by Unknown Author is licensed under </a:t>
            </a:r>
            <a:r>
              <a:rPr lang="en-US" sz="1600" b="1">
                <a:latin typeface="Calibri" panose="020F0502020204030204" pitchFamily="34" charset="0"/>
                <a:cs typeface="Calibri" panose="020F0502020204030204" pitchFamily="34" charset="0"/>
                <a:hlinkClick r:id="rId5" tooltip="https://creativecommons.org/licenses/by-nc-nd/3.0/"/>
              </a:rPr>
              <a:t>CC BY-NC-ND</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64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77AA84-8AF0-4B89-AF68-352C91E854AF}"/>
              </a:ext>
            </a:extLst>
          </p:cNvPr>
          <p:cNvSpPr txBox="1"/>
          <p:nvPr/>
        </p:nvSpPr>
        <p:spPr>
          <a:xfrm>
            <a:off x="659167" y="975336"/>
            <a:ext cx="6094520" cy="2496837"/>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q"/>
            </a:pPr>
            <a:r>
              <a:rPr lang="en-US" dirty="0">
                <a:effectLst/>
                <a:latin typeface="Calibri" panose="020F0502020204030204" pitchFamily="34" charset="0"/>
                <a:ea typeface="Calibri" panose="020F0502020204030204" pitchFamily="34" charset="0"/>
                <a:cs typeface="Calibri" panose="020F0502020204030204" pitchFamily="34" charset="0"/>
              </a:rPr>
              <a:t>Dealing with intellectual property</a:t>
            </a:r>
          </a:p>
          <a:p>
            <a:pPr marL="342900" marR="0" indent="-342900">
              <a:lnSpc>
                <a:spcPct val="107000"/>
              </a:lnSpc>
              <a:spcBef>
                <a:spcPts val="0"/>
              </a:spcBef>
              <a:spcAft>
                <a:spcPts val="800"/>
              </a:spcAft>
              <a:buFont typeface="Wingdings" panose="05000000000000000000" pitchFamily="2" charset="2"/>
              <a:buChar char="q"/>
            </a:pPr>
            <a:r>
              <a:rPr lang="en-US" dirty="0">
                <a:effectLst/>
                <a:latin typeface="Calibri" panose="020F0502020204030204" pitchFamily="34" charset="0"/>
                <a:ea typeface="Calibri" panose="020F0502020204030204" pitchFamily="34" charset="0"/>
                <a:cs typeface="Calibri" panose="020F0502020204030204" pitchFamily="34" charset="0"/>
              </a:rPr>
              <a:t>Quality and appropriateness of the resource to a particular level, subject, or group of students</a:t>
            </a:r>
          </a:p>
          <a:p>
            <a:pPr marL="342900" marR="0" indent="-342900">
              <a:lnSpc>
                <a:spcPct val="107000"/>
              </a:lnSpc>
              <a:spcBef>
                <a:spcPts val="0"/>
              </a:spcBef>
              <a:spcAft>
                <a:spcPts val="800"/>
              </a:spcAft>
              <a:buFont typeface="Wingdings" panose="05000000000000000000" pitchFamily="2" charset="2"/>
              <a:buChar char="q"/>
            </a:pPr>
            <a:r>
              <a:rPr lang="en-US" dirty="0">
                <a:effectLst/>
                <a:latin typeface="Calibri" panose="020F0502020204030204" pitchFamily="34" charset="0"/>
                <a:ea typeface="Calibri" panose="020F0502020204030204" pitchFamily="34" charset="0"/>
                <a:cs typeface="Calibri" panose="020F0502020204030204" pitchFamily="34" charset="0"/>
              </a:rPr>
              <a:t>Equity problems if different institutions within the same province use materials of different levels of quality</a:t>
            </a:r>
          </a:p>
          <a:p>
            <a:pPr marL="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269DCB5E-2C05-4FED-A799-9A5F83E4C3E0}"/>
              </a:ext>
            </a:extLst>
          </p:cNvPr>
          <p:cNvSpPr txBox="1"/>
          <p:nvPr/>
        </p:nvSpPr>
        <p:spPr>
          <a:xfrm>
            <a:off x="659167" y="449459"/>
            <a:ext cx="6835806" cy="51257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Challenges with</a:t>
            </a: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OERs:</a:t>
            </a:r>
            <a:endParaRPr kumimoji="0" lang="en-U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BE6DA6F-47A1-4F7F-8B35-B13BF6469368}"/>
              </a:ext>
            </a:extLst>
          </p:cNvPr>
          <p:cNvSpPr txBox="1"/>
          <p:nvPr/>
        </p:nvSpPr>
        <p:spPr>
          <a:xfrm>
            <a:off x="734091" y="4282482"/>
            <a:ext cx="4980373" cy="1868781"/>
          </a:xfrm>
          <a:prstGeom prst="rect">
            <a:avLst/>
          </a:prstGeom>
          <a:noFill/>
        </p:spPr>
        <p:txBody>
          <a:bodyPr wrap="square" rtlCol="0">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It is time-consuming to validate and evaluate open resources </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Lack of knowledge on open licensing</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 Derivatives (ND) License</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Ethnocentrism and biases as they arise</a:t>
            </a:r>
          </a:p>
        </p:txBody>
      </p:sp>
      <p:sp>
        <p:nvSpPr>
          <p:cNvPr id="6" name="TextBox 5">
            <a:extLst>
              <a:ext uri="{FF2B5EF4-FFF2-40B4-BE49-F238E27FC236}">
                <a16:creationId xmlns:a16="http://schemas.microsoft.com/office/drawing/2014/main" id="{62D4089C-F44D-4D09-877F-60D43BB340CF}"/>
              </a:ext>
            </a:extLst>
          </p:cNvPr>
          <p:cNvSpPr txBox="1"/>
          <p:nvPr/>
        </p:nvSpPr>
        <p:spPr>
          <a:xfrm>
            <a:off x="659167" y="3632103"/>
            <a:ext cx="3759362" cy="512576"/>
          </a:xfrm>
          <a:prstGeom prst="rect">
            <a:avLst/>
          </a:prstGeom>
          <a:noFill/>
        </p:spPr>
        <p:txBody>
          <a:bodyPr wrap="non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OERs Limitations:</a:t>
            </a:r>
          </a:p>
        </p:txBody>
      </p:sp>
      <p:sp>
        <p:nvSpPr>
          <p:cNvPr id="2" name="Slide Number Placeholder 1">
            <a:extLst>
              <a:ext uri="{FF2B5EF4-FFF2-40B4-BE49-F238E27FC236}">
                <a16:creationId xmlns:a16="http://schemas.microsoft.com/office/drawing/2014/main" id="{753BD3E2-CE02-4BBE-9326-417BD7211458}"/>
              </a:ext>
            </a:extLst>
          </p:cNvPr>
          <p:cNvSpPr>
            <a:spLocks noGrp="1"/>
          </p:cNvSpPr>
          <p:nvPr>
            <p:ph type="sldNum" sz="quarter" idx="12"/>
          </p:nvPr>
        </p:nvSpPr>
        <p:spPr/>
        <p:txBody>
          <a:bodyPr/>
          <a:lstStyle/>
          <a:p>
            <a:fld id="{4F3A3656-FB0F-45CA-A17A-89D7BD8C1CF5}" type="slidenum">
              <a:rPr lang="en-US" smtClean="0"/>
              <a:t>13</a:t>
            </a:fld>
            <a:endParaRPr lang="en-US"/>
          </a:p>
        </p:txBody>
      </p:sp>
      <p:pic>
        <p:nvPicPr>
          <p:cNvPr id="8" name="Picture 7" descr="A picture containing text, sky, outdoor, sign&#10;&#10;Description automatically generated">
            <a:extLst>
              <a:ext uri="{FF2B5EF4-FFF2-40B4-BE49-F238E27FC236}">
                <a16:creationId xmlns:a16="http://schemas.microsoft.com/office/drawing/2014/main" id="{CA313D87-B08C-4BA1-ACC7-C95A61147197}"/>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10400" y="0"/>
            <a:ext cx="5181600" cy="6858000"/>
          </a:xfrm>
          <a:prstGeom prst="rect">
            <a:avLst/>
          </a:prstGeom>
        </p:spPr>
      </p:pic>
      <p:sp>
        <p:nvSpPr>
          <p:cNvPr id="9" name="TextBox 8">
            <a:extLst>
              <a:ext uri="{FF2B5EF4-FFF2-40B4-BE49-F238E27FC236}">
                <a16:creationId xmlns:a16="http://schemas.microsoft.com/office/drawing/2014/main" id="{B58A246D-9AC8-4DFA-94C9-603DC8F46911}"/>
              </a:ext>
            </a:extLst>
          </p:cNvPr>
          <p:cNvSpPr txBox="1"/>
          <p:nvPr/>
        </p:nvSpPr>
        <p:spPr>
          <a:xfrm>
            <a:off x="7010400" y="6858000"/>
            <a:ext cx="5181600" cy="230832"/>
          </a:xfrm>
          <a:prstGeom prst="rect">
            <a:avLst/>
          </a:prstGeom>
          <a:noFill/>
        </p:spPr>
        <p:txBody>
          <a:bodyPr wrap="square" rtlCol="0">
            <a:spAutoFit/>
          </a:bodyPr>
          <a:lstStyle/>
          <a:p>
            <a:r>
              <a:rPr lang="en-US" sz="900">
                <a:hlinkClick r:id="rId4" tooltip="http://www.picpedia.org/highway-signs/l/limitation.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45716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3263EC-935E-4B5B-8B65-E4519C28B8F1}"/>
              </a:ext>
            </a:extLst>
          </p:cNvPr>
          <p:cNvSpPr txBox="1"/>
          <p:nvPr/>
        </p:nvSpPr>
        <p:spPr>
          <a:xfrm>
            <a:off x="1075765" y="1840488"/>
            <a:ext cx="7956176" cy="3548920"/>
          </a:xfrm>
          <a:prstGeom prst="rect">
            <a:avLst/>
          </a:prstGeom>
          <a:noFill/>
        </p:spPr>
        <p:txBody>
          <a:bodyPr wrap="square">
            <a:spAutoFit/>
          </a:bodyPr>
          <a:lstStyle/>
          <a:p>
            <a:pPr marL="342900" marR="0" lvl="0" indent="-342900">
              <a:lnSpc>
                <a:spcPts val="1800"/>
              </a:lnSpc>
              <a:spcBef>
                <a:spcPts val="0"/>
              </a:spcBef>
              <a:spcAft>
                <a:spcPts val="800"/>
              </a:spcAft>
              <a:buSzPts val="1000"/>
              <a:buFont typeface="Symbol" panose="05050102010706020507" pitchFamily="18" charset="2"/>
              <a:buChar char=""/>
              <a:tabLst>
                <a:tab pos="457200" algn="l"/>
              </a:tabLst>
            </a:pPr>
            <a:r>
              <a:rPr lang="en-US" b="1" dirty="0">
                <a:solidFill>
                  <a:srgbClr val="333333"/>
                </a:solidFill>
                <a:effectLst/>
                <a:latin typeface="Calibri" panose="020F0502020204030204" pitchFamily="34" charset="0"/>
                <a:ea typeface="Verdana" panose="020B0604030504040204" pitchFamily="34" charset="0"/>
                <a:cs typeface="Calibri" panose="020F0502020204030204" pitchFamily="34" charset="0"/>
              </a:rPr>
              <a:t>Title - </a:t>
            </a:r>
            <a:r>
              <a:rPr lang="en-US" dirty="0">
                <a:solidFill>
                  <a:srgbClr val="333333"/>
                </a:solidFill>
                <a:effectLst/>
                <a:latin typeface="Calibri" panose="020F0502020204030204" pitchFamily="34" charset="0"/>
                <a:ea typeface="Verdana" panose="020B0604030504040204" pitchFamily="34" charset="0"/>
                <a:cs typeface="Calibri" panose="020F0502020204030204" pitchFamily="34" charset="0"/>
              </a:rPr>
              <a:t>What is the name of the material? (links to the source page)</a:t>
            </a:r>
          </a:p>
          <a:p>
            <a:pPr marL="342900" marR="0" lvl="0" indent="-342900">
              <a:lnSpc>
                <a:spcPts val="1800"/>
              </a:lnSpc>
              <a:spcBef>
                <a:spcPts val="0"/>
              </a:spcBef>
              <a:spcAft>
                <a:spcPts val="800"/>
              </a:spcAft>
              <a:buSzPts val="1000"/>
              <a:buFont typeface="Symbol" panose="05050102010706020507" pitchFamily="18" charset="2"/>
              <a:buChar char=""/>
              <a:tabLst>
                <a:tab pos="457200" algn="l"/>
              </a:tabLst>
            </a:pPr>
            <a:r>
              <a:rPr lang="en-US" b="1" dirty="0">
                <a:solidFill>
                  <a:srgbClr val="333333"/>
                </a:solidFill>
                <a:effectLst/>
                <a:latin typeface="Calibri" panose="020F0502020204030204" pitchFamily="34" charset="0"/>
                <a:ea typeface="Verdana" panose="020B0604030504040204" pitchFamily="34" charset="0"/>
                <a:cs typeface="Calibri" panose="020F0502020204030204" pitchFamily="34" charset="0"/>
              </a:rPr>
              <a:t>Author - </a:t>
            </a:r>
            <a:r>
              <a:rPr lang="en-US" dirty="0">
                <a:solidFill>
                  <a:srgbClr val="333333"/>
                </a:solidFill>
                <a:effectLst/>
                <a:latin typeface="Calibri" panose="020F0502020204030204" pitchFamily="34" charset="0"/>
                <a:ea typeface="Verdana" panose="020B0604030504040204" pitchFamily="34" charset="0"/>
                <a:cs typeface="Calibri" panose="020F0502020204030204" pitchFamily="34" charset="0"/>
              </a:rPr>
              <a:t>Who owns the material? (Include the link</a:t>
            </a:r>
            <a:r>
              <a:rPr lang="en-US" dirty="0">
                <a:solidFill>
                  <a:srgbClr val="333333"/>
                </a:solidFill>
                <a:latin typeface="Calibri" panose="020F0502020204030204" pitchFamily="34" charset="0"/>
                <a:ea typeface="Verdana" panose="020B0604030504040204" pitchFamily="34" charset="0"/>
                <a:cs typeface="Calibri" panose="020F0502020204030204" pitchFamily="34" charset="0"/>
              </a:rPr>
              <a:t> to </a:t>
            </a:r>
            <a:r>
              <a:rPr lang="en-US" dirty="0">
                <a:solidFill>
                  <a:srgbClr val="333333"/>
                </a:solidFill>
                <a:effectLst/>
                <a:latin typeface="Calibri" panose="020F0502020204030204" pitchFamily="34" charset="0"/>
                <a:ea typeface="Verdana" panose="020B0604030504040204" pitchFamily="34" charset="0"/>
                <a:cs typeface="Calibri" panose="020F0502020204030204" pitchFamily="34" charset="0"/>
              </a:rPr>
              <a:t>profile page)</a:t>
            </a:r>
          </a:p>
          <a:p>
            <a:pPr marL="342900" marR="0" lvl="0" indent="-342900">
              <a:lnSpc>
                <a:spcPts val="1800"/>
              </a:lnSpc>
              <a:spcBef>
                <a:spcPts val="0"/>
              </a:spcBef>
              <a:spcAft>
                <a:spcPts val="800"/>
              </a:spcAft>
              <a:buSzPts val="1000"/>
              <a:buFont typeface="Symbol" panose="05050102010706020507" pitchFamily="18" charset="2"/>
              <a:buChar char=""/>
              <a:tabLst>
                <a:tab pos="457200" algn="l"/>
              </a:tabLst>
            </a:pPr>
            <a:r>
              <a:rPr lang="en-US" b="1" dirty="0">
                <a:solidFill>
                  <a:srgbClr val="333333"/>
                </a:solidFill>
                <a:effectLst/>
                <a:latin typeface="Calibri" panose="020F0502020204030204" pitchFamily="34" charset="0"/>
                <a:ea typeface="Verdana" panose="020B0604030504040204" pitchFamily="34" charset="0"/>
                <a:cs typeface="Calibri" panose="020F0502020204030204" pitchFamily="34" charset="0"/>
              </a:rPr>
              <a:t>Source - </a:t>
            </a:r>
            <a:r>
              <a:rPr lang="en-US" dirty="0">
                <a:solidFill>
                  <a:srgbClr val="333333"/>
                </a:solidFill>
                <a:effectLst/>
                <a:latin typeface="Calibri" panose="020F0502020204030204" pitchFamily="34" charset="0"/>
                <a:ea typeface="Verdana" panose="020B0604030504040204" pitchFamily="34" charset="0"/>
                <a:cs typeface="Calibri" panose="020F0502020204030204" pitchFamily="34" charset="0"/>
              </a:rPr>
              <a:t>Where can I find it? (The URL of the original work)</a:t>
            </a:r>
          </a:p>
          <a:p>
            <a:pPr marL="342900" marR="0" lvl="0" indent="-342900">
              <a:lnSpc>
                <a:spcPts val="1800"/>
              </a:lnSpc>
              <a:spcBef>
                <a:spcPts val="0"/>
              </a:spcBef>
              <a:spcAft>
                <a:spcPts val="800"/>
              </a:spcAft>
              <a:buSzPts val="1000"/>
              <a:buFont typeface="Symbol" panose="05050102010706020507" pitchFamily="18" charset="2"/>
              <a:buChar char=""/>
              <a:tabLst>
                <a:tab pos="457200" algn="l"/>
              </a:tabLst>
            </a:pPr>
            <a:r>
              <a:rPr lang="en-US" b="1" dirty="0">
                <a:solidFill>
                  <a:srgbClr val="333333"/>
                </a:solidFill>
                <a:effectLst/>
                <a:latin typeface="Calibri" panose="020F0502020204030204" pitchFamily="34" charset="0"/>
                <a:ea typeface="Verdana" panose="020B0604030504040204" pitchFamily="34" charset="0"/>
                <a:cs typeface="Calibri" panose="020F0502020204030204" pitchFamily="34" charset="0"/>
              </a:rPr>
              <a:t>License - </a:t>
            </a:r>
            <a:r>
              <a:rPr lang="en-US" dirty="0">
                <a:solidFill>
                  <a:srgbClr val="333333"/>
                </a:solidFill>
                <a:effectLst/>
                <a:latin typeface="Calibri" panose="020F0502020204030204" pitchFamily="34" charset="0"/>
                <a:ea typeface="Verdana" panose="020B0604030504040204" pitchFamily="34" charset="0"/>
                <a:cs typeface="Calibri" panose="020F0502020204030204" pitchFamily="34" charset="0"/>
              </a:rPr>
              <a:t>What specific license is the work under? (Include the link)</a:t>
            </a:r>
          </a:p>
          <a:p>
            <a:pPr marL="342900" marR="0" lvl="0" indent="-342900">
              <a:lnSpc>
                <a:spcPts val="1800"/>
              </a:lnSpc>
              <a:spcBef>
                <a:spcPts val="0"/>
              </a:spcBef>
              <a:spcAft>
                <a:spcPts val="800"/>
              </a:spcAft>
              <a:buSzPts val="1000"/>
              <a:buFont typeface="Symbol" panose="05050102010706020507" pitchFamily="18" charset="2"/>
              <a:buChar char=""/>
              <a:tabLst>
                <a:tab pos="457200" algn="l"/>
              </a:tabLst>
            </a:pPr>
            <a:endParaRPr lang="en-US" dirty="0">
              <a:solidFill>
                <a:srgbClr val="333333"/>
              </a:solidFill>
              <a:effectLst/>
              <a:latin typeface="Calibri" panose="020F0502020204030204" pitchFamily="34" charset="0"/>
              <a:ea typeface="Verdana" panose="020B0604030504040204" pitchFamily="34" charset="0"/>
              <a:cs typeface="Calibri" panose="020F0502020204030204" pitchFamily="34" charset="0"/>
            </a:endParaRPr>
          </a:p>
          <a:p>
            <a:pPr marL="0" marR="0">
              <a:lnSpc>
                <a:spcPts val="1920"/>
              </a:lnSpc>
              <a:spcBef>
                <a:spcPts val="0"/>
              </a:spcBef>
              <a:spcAft>
                <a:spcPts val="960"/>
              </a:spcAft>
            </a:pP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A typical attribution would look like this: “</a:t>
            </a:r>
            <a:r>
              <a:rPr lang="en-US" dirty="0">
                <a:solidFill>
                  <a:srgbClr val="0070C0"/>
                </a:solidFill>
                <a:latin typeface="Calibri" panose="020F0502020204030204" pitchFamily="34" charset="0"/>
                <a:ea typeface="Verdana" panose="020B0604030504040204" pitchFamily="34" charset="0"/>
                <a:cs typeface="Calibri" panose="020F0502020204030204" pitchFamily="34" charset="0"/>
              </a:rPr>
              <a:t>Title”</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 by “</a:t>
            </a:r>
            <a:r>
              <a:rPr lang="en-US" dirty="0">
                <a:solidFill>
                  <a:srgbClr val="0070C0"/>
                </a:solidFill>
                <a:effectLst/>
                <a:latin typeface="Calibri" panose="020F0502020204030204" pitchFamily="34" charset="0"/>
                <a:ea typeface="Verdana" panose="020B0604030504040204" pitchFamily="34" charset="0"/>
                <a:cs typeface="Calibri" panose="020F0502020204030204" pitchFamily="34" charset="0"/>
              </a:rPr>
              <a:t>Author” </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is licensed under “</a:t>
            </a:r>
            <a:r>
              <a:rPr lang="en-US" dirty="0">
                <a:solidFill>
                  <a:srgbClr val="0070C0"/>
                </a:solidFill>
                <a:effectLst/>
                <a:latin typeface="Calibri" panose="020F0502020204030204" pitchFamily="34" charset="0"/>
                <a:ea typeface="Verdana" panose="020B0604030504040204" pitchFamily="34" charset="0"/>
                <a:cs typeface="Calibri" panose="020F0502020204030204" pitchFamily="34" charset="0"/>
              </a:rPr>
              <a:t>CC License Type</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 </a:t>
            </a:r>
          </a:p>
          <a:p>
            <a:pPr marL="0" marR="0">
              <a:lnSpc>
                <a:spcPts val="1920"/>
              </a:lnSpc>
              <a:spcBef>
                <a:spcPts val="0"/>
              </a:spcBef>
              <a:spcAft>
                <a:spcPts val="960"/>
              </a:spcAft>
            </a:pP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Each element of the attribution links to the relevant page: the </a:t>
            </a:r>
            <a:r>
              <a:rPr lang="en-US" b="1"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title</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 links to </a:t>
            </a:r>
            <a:r>
              <a:rPr lang="en-US" b="1"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the source page</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 the </a:t>
            </a:r>
            <a:r>
              <a:rPr lang="en-US" b="1"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author’s name </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links to their </a:t>
            </a:r>
            <a:r>
              <a:rPr lang="en-US" b="1"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profile page</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 and the </a:t>
            </a:r>
            <a:r>
              <a:rPr lang="en-US" b="1"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license type </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links to </a:t>
            </a:r>
            <a:r>
              <a:rPr lang="en-US" b="1"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license page.</a:t>
            </a:r>
            <a:endParaRPr lang="en-US" b="1" dirty="0">
              <a:effectLst/>
              <a:latin typeface="Calibri" panose="020F0502020204030204" pitchFamily="34" charset="0"/>
              <a:ea typeface="Verdana" panose="020B0604030504040204" pitchFamily="34" charset="0"/>
              <a:cs typeface="Calibri" panose="020F0502020204030204" pitchFamily="34" charset="0"/>
            </a:endParaRPr>
          </a:p>
          <a:p>
            <a:pPr marL="0" marR="0">
              <a:lnSpc>
                <a:spcPct val="107000"/>
              </a:lnSpc>
              <a:spcBef>
                <a:spcPts val="0"/>
              </a:spcBef>
              <a:spcAft>
                <a:spcPts val="750"/>
              </a:spcAft>
            </a:pPr>
            <a:r>
              <a:rPr lang="en-US" dirty="0">
                <a:solidFill>
                  <a:srgbClr val="2D4821"/>
                </a:solidFill>
                <a:effectLst/>
                <a:latin typeface="Calibri" panose="020F0502020204030204" pitchFamily="34" charset="0"/>
                <a:ea typeface="Verdana" panose="020B0604030504040204" pitchFamily="34" charset="0"/>
                <a:cs typeface="Calibri" panose="020F0502020204030204" pitchFamily="34" charset="0"/>
              </a:rPr>
              <a:t>E.g. “</a:t>
            </a:r>
            <a:r>
              <a:rPr lang="en-US" dirty="0">
                <a:solidFill>
                  <a:schemeClr val="accent5">
                    <a:lumMod val="75000"/>
                  </a:schemeClr>
                </a:solidFill>
                <a:effectLst/>
                <a:latin typeface="Calibri" panose="020F0502020204030204" pitchFamily="34" charset="0"/>
                <a:ea typeface="Verdana" panose="020B060403050404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Donuts</a:t>
            </a:r>
            <a:r>
              <a:rPr lang="en-US" dirty="0">
                <a:solidFill>
                  <a:srgbClr val="2D4821"/>
                </a:solidFill>
                <a:effectLst/>
                <a:latin typeface="Calibri" panose="020F0502020204030204" pitchFamily="34" charset="0"/>
                <a:ea typeface="Verdana" panose="020B0604030504040204" pitchFamily="34" charset="0"/>
                <a:cs typeface="Calibri" panose="020F0502020204030204" pitchFamily="34" charset="0"/>
              </a:rPr>
              <a:t>” by </a:t>
            </a:r>
            <a:r>
              <a:rPr lang="en-US" dirty="0">
                <a:solidFill>
                  <a:schemeClr val="accent5">
                    <a:lumMod val="75000"/>
                  </a:schemeClr>
                </a:solidFill>
                <a:effectLst/>
                <a:latin typeface="Calibri" panose="020F0502020204030204" pitchFamily="34" charset="0"/>
                <a:ea typeface="Verdana" panose="020B060403050404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Ferry Sitompul</a:t>
            </a:r>
            <a:r>
              <a:rPr lang="en-US" dirty="0">
                <a:solidFill>
                  <a:schemeClr val="accent5">
                    <a:lumMod val="75000"/>
                  </a:schemeClr>
                </a:solidFill>
                <a:effectLst/>
                <a:latin typeface="Calibri" panose="020F0502020204030204" pitchFamily="34" charset="0"/>
                <a:ea typeface="Verdana" panose="020B0604030504040204" pitchFamily="34" charset="0"/>
                <a:cs typeface="Calibri" panose="020F0502020204030204" pitchFamily="34" charset="0"/>
              </a:rPr>
              <a:t> </a:t>
            </a:r>
            <a:r>
              <a:rPr lang="en-US" dirty="0">
                <a:solidFill>
                  <a:srgbClr val="2D4821"/>
                </a:solidFill>
                <a:effectLst/>
                <a:latin typeface="Calibri" panose="020F0502020204030204" pitchFamily="34" charset="0"/>
                <a:ea typeface="Verdana" panose="020B0604030504040204" pitchFamily="34" charset="0"/>
                <a:cs typeface="Calibri" panose="020F0502020204030204" pitchFamily="34" charset="0"/>
              </a:rPr>
              <a:t>is licensed under </a:t>
            </a:r>
            <a:r>
              <a:rPr lang="en-US" dirty="0">
                <a:solidFill>
                  <a:srgbClr val="15547D"/>
                </a:solidFill>
                <a:effectLst/>
                <a:latin typeface="Calibri" panose="020F0502020204030204" pitchFamily="34" charset="0"/>
                <a:ea typeface="Verdana" panose="020B0604030504040204" pitchFamily="34" charset="0"/>
                <a:cs typeface="Calibri" panose="020F0502020204030204" pitchFamily="34" charset="0"/>
                <a:hlinkClick r:id="rId4"/>
              </a:rPr>
              <a:t>CC BY 2.0.</a:t>
            </a:r>
            <a:endParaRPr lang="en-US" dirty="0">
              <a:effectLst/>
              <a:latin typeface="Calibri" panose="020F0502020204030204" pitchFamily="34" charset="0"/>
              <a:ea typeface="Verdan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733E8E4-7178-403B-B336-2329FB4E44E1}"/>
              </a:ext>
            </a:extLst>
          </p:cNvPr>
          <p:cNvSpPr txBox="1"/>
          <p:nvPr/>
        </p:nvSpPr>
        <p:spPr>
          <a:xfrm>
            <a:off x="1075765" y="1083600"/>
            <a:ext cx="9648460" cy="523220"/>
          </a:xfrm>
          <a:prstGeom prst="rect">
            <a:avLst/>
          </a:prstGeom>
          <a:noFill/>
        </p:spPr>
        <p:txBody>
          <a:bodyPr wrap="square">
            <a:spAutoFit/>
          </a:bodyPr>
          <a:lstStyle/>
          <a:p>
            <a:r>
              <a:rPr kumimoji="0" lang="en-US" sz="2800" b="1" i="0" u="none" strike="noStrike" kern="1200" cap="none" spc="0" normalizeH="0" baseline="0" noProof="0" dirty="0">
                <a:ln>
                  <a:noFill/>
                </a:ln>
                <a:solidFill>
                  <a:srgbClr val="191919"/>
                </a:solidFill>
                <a:effectLst/>
                <a:uLnTx/>
                <a:uFillTx/>
                <a:latin typeface="Verdana" panose="020B0604030504040204" pitchFamily="34" charset="0"/>
                <a:ea typeface="Verdana" panose="020B0604030504040204" pitchFamily="34" charset="0"/>
                <a:cs typeface="Times New Roman" panose="02020603050405020304" pitchFamily="18" charset="0"/>
              </a:rPr>
              <a:t>A. Attributing an OER without modifications:</a:t>
            </a:r>
            <a:endParaRPr lang="en-US" sz="2800" dirty="0"/>
          </a:p>
        </p:txBody>
      </p:sp>
      <p:sp>
        <p:nvSpPr>
          <p:cNvPr id="11" name="TextBox 10">
            <a:extLst>
              <a:ext uri="{FF2B5EF4-FFF2-40B4-BE49-F238E27FC236}">
                <a16:creationId xmlns:a16="http://schemas.microsoft.com/office/drawing/2014/main" id="{094583FF-C320-4411-BF1C-99DDB1643E43}"/>
              </a:ext>
            </a:extLst>
          </p:cNvPr>
          <p:cNvSpPr txBox="1"/>
          <p:nvPr/>
        </p:nvSpPr>
        <p:spPr>
          <a:xfrm>
            <a:off x="1075765" y="5774400"/>
            <a:ext cx="8843685" cy="344069"/>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191919"/>
                </a:solidFill>
                <a:effectLst/>
                <a:latin typeface="Calibri" panose="020F0502020204030204" pitchFamily="34" charset="0"/>
                <a:ea typeface="Calibri" panose="020F0502020204030204" pitchFamily="34" charset="0"/>
                <a:cs typeface="Calibri" panose="020F0502020204030204" pitchFamily="34" charset="0"/>
              </a:rPr>
              <a:t>"</a:t>
            </a:r>
            <a:r>
              <a:rPr lang="en-US" sz="1600" dirty="0">
                <a:solidFill>
                  <a:srgbClr val="003796"/>
                </a:solidFill>
                <a:effectLst/>
                <a:latin typeface="Calibri" panose="020F0502020204030204" pitchFamily="34" charset="0"/>
                <a:ea typeface="Calibri" panose="020F0502020204030204" pitchFamily="34" charset="0"/>
                <a:cs typeface="Calibri" panose="020F0502020204030204" pitchFamily="34" charset="0"/>
                <a:hlinkClick r:id="rId5"/>
              </a:rPr>
              <a:t>OER for Faculty"</a:t>
            </a:r>
            <a:r>
              <a:rPr lang="en-US" sz="1600" dirty="0">
                <a:solidFill>
                  <a:srgbClr val="191919"/>
                </a:solidFill>
                <a:effectLst/>
                <a:latin typeface="Calibri" panose="020F0502020204030204" pitchFamily="34" charset="0"/>
                <a:ea typeface="Calibri" panose="020F0502020204030204" pitchFamily="34" charset="0"/>
                <a:cs typeface="Calibri" panose="020F0502020204030204" pitchFamily="34" charset="0"/>
              </a:rPr>
              <a:t> by </a:t>
            </a:r>
            <a:r>
              <a:rPr lang="en-US" sz="1600" dirty="0">
                <a:solidFill>
                  <a:srgbClr val="003796"/>
                </a:solidFill>
                <a:effectLst/>
                <a:latin typeface="Calibri" panose="020F0502020204030204" pitchFamily="34" charset="0"/>
                <a:ea typeface="Calibri" panose="020F0502020204030204" pitchFamily="34" charset="0"/>
                <a:cs typeface="Calibri" panose="020F0502020204030204" pitchFamily="34" charset="0"/>
                <a:hlinkClick r:id="rId6"/>
              </a:rPr>
              <a:t>Algonquin College Library</a:t>
            </a:r>
            <a:r>
              <a:rPr lang="en-US" sz="1600" dirty="0">
                <a:solidFill>
                  <a:srgbClr val="191919"/>
                </a:solidFill>
                <a:effectLst/>
                <a:latin typeface="Calibri" panose="020F0502020204030204" pitchFamily="34" charset="0"/>
                <a:ea typeface="Calibri" panose="020F0502020204030204" pitchFamily="34" charset="0"/>
                <a:cs typeface="Calibri" panose="020F0502020204030204" pitchFamily="34" charset="0"/>
              </a:rPr>
              <a:t> is licensed under</a:t>
            </a:r>
            <a:r>
              <a:rPr lang="en-US" sz="1600" dirty="0">
                <a:solidFill>
                  <a:srgbClr val="003796"/>
                </a:solidFill>
                <a:effectLst/>
                <a:latin typeface="Calibri" panose="020F0502020204030204" pitchFamily="34" charset="0"/>
                <a:ea typeface="Calibri" panose="020F0502020204030204" pitchFamily="34" charset="0"/>
                <a:cs typeface="Calibri" panose="020F0502020204030204" pitchFamily="34" charset="0"/>
                <a:hlinkClick r:id="rId7"/>
              </a:rPr>
              <a:t> CC BY-NC</a:t>
            </a:r>
            <a:r>
              <a:rPr lang="en-US" sz="1600" dirty="0">
                <a:solidFill>
                  <a:srgbClr val="191919"/>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FEAF43C-3329-44D7-AD5B-21923615C29A}"/>
              </a:ext>
            </a:extLst>
          </p:cNvPr>
          <p:cNvPicPr>
            <a:picLocks noChangeAspect="1"/>
          </p:cNvPicPr>
          <p:nvPr/>
        </p:nvPicPr>
        <p:blipFill>
          <a:blip r:embed="rId8"/>
          <a:stretch>
            <a:fillRect/>
          </a:stretch>
        </p:blipFill>
        <p:spPr>
          <a:xfrm>
            <a:off x="8919795" y="2150387"/>
            <a:ext cx="2727708" cy="2557226"/>
          </a:xfrm>
          <a:prstGeom prst="rect">
            <a:avLst/>
          </a:prstGeom>
        </p:spPr>
      </p:pic>
      <p:sp>
        <p:nvSpPr>
          <p:cNvPr id="4" name="Slide Number Placeholder 3">
            <a:extLst>
              <a:ext uri="{FF2B5EF4-FFF2-40B4-BE49-F238E27FC236}">
                <a16:creationId xmlns:a16="http://schemas.microsoft.com/office/drawing/2014/main" id="{F46B7460-2ECE-4ACA-8F38-8D51167BDC0D}"/>
              </a:ext>
            </a:extLst>
          </p:cNvPr>
          <p:cNvSpPr>
            <a:spLocks noGrp="1"/>
          </p:cNvSpPr>
          <p:nvPr>
            <p:ph type="sldNum" sz="quarter" idx="12"/>
          </p:nvPr>
        </p:nvSpPr>
        <p:spPr/>
        <p:txBody>
          <a:bodyPr/>
          <a:lstStyle/>
          <a:p>
            <a:fld id="{4F3A3656-FB0F-45CA-A17A-89D7BD8C1CF5}" type="slidenum">
              <a:rPr lang="en-US" smtClean="0"/>
              <a:t>14</a:t>
            </a:fld>
            <a:endParaRPr lang="en-US"/>
          </a:p>
        </p:txBody>
      </p:sp>
    </p:spTree>
    <p:extLst>
      <p:ext uri="{BB962C8B-B14F-4D97-AF65-F5344CB8AC3E}">
        <p14:creationId xmlns:p14="http://schemas.microsoft.com/office/powerpoint/2010/main" val="27197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Slide Number Placeholder 1">
            <a:extLst>
              <a:ext uri="{FF2B5EF4-FFF2-40B4-BE49-F238E27FC236}">
                <a16:creationId xmlns:a16="http://schemas.microsoft.com/office/drawing/2014/main" id="{D1CF4562-6DCB-44F4-BAA6-AEFC3F2C5092}"/>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4F3A3656-FB0F-45CA-A17A-89D7BD8C1CF5}" type="slidenum">
              <a:rPr lang="en-US" smtClean="0"/>
              <a:pPr>
                <a:spcAft>
                  <a:spcPts val="600"/>
                </a:spcAft>
              </a:pPr>
              <a:t>15</a:t>
            </a:fld>
            <a:endParaRPr lang="en-US"/>
          </a:p>
        </p:txBody>
      </p:sp>
      <p:sp>
        <p:nvSpPr>
          <p:cNvPr id="3" name="TextBox 2">
            <a:extLst>
              <a:ext uri="{FF2B5EF4-FFF2-40B4-BE49-F238E27FC236}">
                <a16:creationId xmlns:a16="http://schemas.microsoft.com/office/drawing/2014/main" id="{951BFACF-F956-4B9C-BAA6-8C17F1471B16}"/>
              </a:ext>
            </a:extLst>
          </p:cNvPr>
          <p:cNvSpPr txBox="1"/>
          <p:nvPr/>
        </p:nvSpPr>
        <p:spPr>
          <a:xfrm>
            <a:off x="3865087" y="804100"/>
            <a:ext cx="7819707" cy="3895344"/>
          </a:xfrm>
          <a:prstGeom prst="rect">
            <a:avLst/>
          </a:prstGeom>
        </p:spPr>
        <p:txBody>
          <a:bodyPr vert="horz" lIns="91440" tIns="45720" rIns="91440" bIns="45720" rtlCol="0" anchor="ctr">
            <a:normAutofit/>
          </a:bodyPr>
          <a:lstStyle/>
          <a:p>
            <a:pPr marR="0">
              <a:lnSpc>
                <a:spcPct val="90000"/>
              </a:lnSpc>
              <a:spcBef>
                <a:spcPts val="0"/>
              </a:spcBef>
              <a:spcAft>
                <a:spcPts val="800"/>
              </a:spcAft>
            </a:pPr>
            <a:r>
              <a:rPr lang="en-US"/>
              <a:t>A</a:t>
            </a:r>
            <a:r>
              <a:rPr lang="en-US">
                <a:effectLst/>
              </a:rPr>
              <a:t>nother way to view the TASL technique:</a:t>
            </a:r>
            <a:br>
              <a:rPr lang="en-US">
                <a:effectLst/>
              </a:rPr>
            </a:br>
            <a:br>
              <a:rPr lang="en-US">
                <a:effectLst/>
              </a:rPr>
            </a:br>
            <a:r>
              <a:rPr lang="en-US">
                <a:effectLst/>
              </a:rPr>
              <a:t>“ _______________" (title and link to original source) </a:t>
            </a:r>
          </a:p>
          <a:p>
            <a:pPr marR="0">
              <a:lnSpc>
                <a:spcPct val="90000"/>
              </a:lnSpc>
              <a:spcBef>
                <a:spcPts val="0"/>
              </a:spcBef>
              <a:spcAft>
                <a:spcPts val="800"/>
              </a:spcAft>
            </a:pPr>
            <a:r>
              <a:rPr lang="en-US">
                <a:effectLst/>
              </a:rPr>
              <a:t>by ________________ (creator OR author name and link)</a:t>
            </a:r>
          </a:p>
          <a:p>
            <a:pPr marR="0">
              <a:lnSpc>
                <a:spcPct val="90000"/>
              </a:lnSpc>
              <a:spcBef>
                <a:spcPts val="0"/>
              </a:spcBef>
              <a:spcAft>
                <a:spcPts val="800"/>
              </a:spcAft>
            </a:pPr>
            <a:r>
              <a:rPr lang="en-US">
                <a:effectLst/>
              </a:rPr>
              <a:t> is licensed under “ ________________” (CC License and link).</a:t>
            </a:r>
            <a:endParaRPr lang="en-US" dirty="0">
              <a:effectLst/>
            </a:endParaRPr>
          </a:p>
        </p:txBody>
      </p:sp>
      <p:sp>
        <p:nvSpPr>
          <p:cNvPr id="4" name="TextBox 3">
            <a:extLst>
              <a:ext uri="{FF2B5EF4-FFF2-40B4-BE49-F238E27FC236}">
                <a16:creationId xmlns:a16="http://schemas.microsoft.com/office/drawing/2014/main" id="{A692ED79-2DC8-4BCA-9619-04519A65B4BB}"/>
              </a:ext>
            </a:extLst>
          </p:cNvPr>
          <p:cNvSpPr txBox="1"/>
          <p:nvPr/>
        </p:nvSpPr>
        <p:spPr>
          <a:xfrm>
            <a:off x="3865087" y="5134212"/>
            <a:ext cx="8764343" cy="369332"/>
          </a:xfrm>
          <a:prstGeom prst="rect">
            <a:avLst/>
          </a:prstGeom>
          <a:noFill/>
        </p:spPr>
        <p:txBody>
          <a:bodyPr wrap="square" rtlCol="0">
            <a:spAutoFit/>
          </a:bodyPr>
          <a:lstStyle/>
          <a:p>
            <a:r>
              <a:rPr lang="en-US" b="0" i="0" dirty="0">
                <a:solidFill>
                  <a:srgbClr val="191919"/>
                </a:solidFill>
                <a:effectLst/>
                <a:latin typeface="arial" panose="020B0604020202020204" pitchFamily="34" charset="0"/>
              </a:rPr>
              <a:t>"</a:t>
            </a:r>
            <a:r>
              <a:rPr lang="en-US" sz="16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OER for Faculty</a:t>
            </a:r>
            <a:r>
              <a:rPr lang="en-US" sz="1600" dirty="0">
                <a:solidFill>
                  <a:srgbClr val="191919"/>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1600" dirty="0">
                <a:solidFill>
                  <a:srgbClr val="191919"/>
                </a:solidFill>
                <a:latin typeface="Calibri" panose="020F0502020204030204" pitchFamily="34" charset="0"/>
                <a:cs typeface="Calibri" panose="020F0502020204030204" pitchFamily="34" charset="0"/>
              </a:rPr>
              <a:t> by </a:t>
            </a:r>
            <a:r>
              <a:rPr lang="en-US" sz="16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Algonquin College Library</a:t>
            </a:r>
            <a:r>
              <a:rPr lang="en-US" sz="1600" dirty="0">
                <a:solidFill>
                  <a:srgbClr val="0070C0"/>
                </a:solidFill>
                <a:latin typeface="Calibri" panose="020F0502020204030204" pitchFamily="34" charset="0"/>
                <a:cs typeface="Calibri" panose="020F0502020204030204" pitchFamily="34" charset="0"/>
              </a:rPr>
              <a:t> </a:t>
            </a:r>
            <a:r>
              <a:rPr lang="en-US" sz="1600" dirty="0">
                <a:solidFill>
                  <a:srgbClr val="191919"/>
                </a:solidFill>
                <a:latin typeface="Calibri" panose="020F0502020204030204" pitchFamily="34" charset="0"/>
                <a:cs typeface="Calibri" panose="020F0502020204030204" pitchFamily="34" charset="0"/>
              </a:rPr>
              <a:t>is licensed under</a:t>
            </a:r>
            <a:r>
              <a:rPr lang="en-US" sz="1600" dirty="0">
                <a:solidFill>
                  <a:srgbClr val="191919"/>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en-US" sz="1600"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CC BY-NC</a:t>
            </a:r>
            <a:endParaRPr lang="en-US" sz="1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099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C5D35F-1DA9-44F3-92AE-8E3040A55274}"/>
              </a:ext>
            </a:extLst>
          </p:cNvPr>
          <p:cNvSpPr txBox="1"/>
          <p:nvPr/>
        </p:nvSpPr>
        <p:spPr>
          <a:xfrm>
            <a:off x="1261238" y="1659550"/>
            <a:ext cx="9206753" cy="3933513"/>
          </a:xfrm>
          <a:prstGeom prst="rect">
            <a:avLst/>
          </a:prstGeom>
          <a:noFill/>
        </p:spPr>
        <p:txBody>
          <a:bodyPr wrap="square">
            <a:spAutoFit/>
          </a:bodyPr>
          <a:lstStyle/>
          <a:p>
            <a:pPr marL="0" marR="0">
              <a:lnSpc>
                <a:spcPts val="1920"/>
              </a:lnSpc>
              <a:spcBef>
                <a:spcPts val="0"/>
              </a:spcBef>
              <a:spcAft>
                <a:spcPts val="960"/>
              </a:spcAft>
            </a:pP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When you modify content to create something new, you have created something called a derivative work. In addition to the original attribution, the attribution for your derivative work requires the following additional information:</a:t>
            </a:r>
            <a:endParaRPr lang="en-US" dirty="0">
              <a:effectLst/>
              <a:latin typeface="Calibri" panose="020F0502020204030204" pitchFamily="34" charset="0"/>
              <a:ea typeface="Verdana" panose="020B0604030504040204" pitchFamily="34" charset="0"/>
              <a:cs typeface="Calibri" panose="020F0502020204030204" pitchFamily="34" charset="0"/>
            </a:endParaRPr>
          </a:p>
          <a:p>
            <a:pPr marL="342900" marR="0" lvl="0" indent="-342900">
              <a:lnSpc>
                <a:spcPts val="1920"/>
              </a:lnSpc>
              <a:spcBef>
                <a:spcPts val="0"/>
              </a:spcBef>
              <a:spcAft>
                <a:spcPts val="840"/>
              </a:spcAft>
              <a:buSzPts val="1000"/>
              <a:buFont typeface="Symbol" panose="05050102010706020507" pitchFamily="18" charset="2"/>
              <a:buChar char=""/>
              <a:tabLst>
                <a:tab pos="457200" algn="l"/>
              </a:tabLst>
            </a:pP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The title of the new work.</a:t>
            </a:r>
          </a:p>
          <a:p>
            <a:pPr marL="342900" marR="0" lvl="0" indent="-342900">
              <a:lnSpc>
                <a:spcPts val="1920"/>
              </a:lnSpc>
              <a:spcBef>
                <a:spcPts val="0"/>
              </a:spcBef>
              <a:spcAft>
                <a:spcPts val="840"/>
              </a:spcAft>
              <a:buSzPts val="1000"/>
              <a:buFont typeface="Symbol" panose="05050102010706020507" pitchFamily="18" charset="2"/>
              <a:buChar char=""/>
              <a:tabLst>
                <a:tab pos="457200" algn="l"/>
              </a:tabLst>
            </a:pP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That it is a derivative of the original.</a:t>
            </a:r>
          </a:p>
          <a:p>
            <a:pPr marL="342900" marR="0" lvl="0" indent="-342900">
              <a:lnSpc>
                <a:spcPts val="1920"/>
              </a:lnSpc>
              <a:spcBef>
                <a:spcPts val="0"/>
              </a:spcBef>
              <a:spcAft>
                <a:spcPts val="840"/>
              </a:spcAft>
              <a:buSzPts val="1000"/>
              <a:buFont typeface="Symbol" panose="05050102010706020507" pitchFamily="18" charset="2"/>
              <a:buChar char=""/>
              <a:tabLst>
                <a:tab pos="457200" algn="l"/>
              </a:tabLst>
            </a:pP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The license under which you are sharing your work (some licenses require you to use the same as the original).</a:t>
            </a:r>
          </a:p>
          <a:p>
            <a:pPr marL="342900" marR="0" lvl="0" indent="-342900">
              <a:lnSpc>
                <a:spcPts val="1920"/>
              </a:lnSpc>
              <a:spcBef>
                <a:spcPts val="0"/>
              </a:spcBef>
              <a:spcAft>
                <a:spcPts val="840"/>
              </a:spcAft>
              <a:buSzPts val="1000"/>
              <a:buFont typeface="Symbol" panose="05050102010706020507" pitchFamily="18" charset="2"/>
              <a:buChar char=""/>
              <a:tabLst>
                <a:tab pos="457200" algn="l"/>
              </a:tabLst>
            </a:pP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Your name.</a:t>
            </a:r>
          </a:p>
          <a:p>
            <a:pPr marL="0" marR="0">
              <a:lnSpc>
                <a:spcPts val="1920"/>
              </a:lnSpc>
              <a:spcBef>
                <a:spcPts val="0"/>
              </a:spcBef>
              <a:spcAft>
                <a:spcPts val="960"/>
              </a:spcAft>
            </a:pP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An attribution for a derivative work would look like this: This work, “New Title” is a derivative of “</a:t>
            </a:r>
            <a:r>
              <a:rPr lang="en-US" dirty="0">
                <a:solidFill>
                  <a:srgbClr val="444444"/>
                </a:solidFill>
                <a:latin typeface="Calibri" panose="020F0502020204030204" pitchFamily="34" charset="0"/>
                <a:ea typeface="Verdana" panose="020B0604030504040204" pitchFamily="34" charset="0"/>
                <a:cs typeface="Calibri" panose="020F0502020204030204" pitchFamily="34" charset="0"/>
              </a:rPr>
              <a:t>Original </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Title” by Author and used under CC License Type. “New Title” is licensed under CC License Type by My Name.</a:t>
            </a:r>
            <a:endParaRPr lang="en-US" dirty="0">
              <a:effectLst/>
              <a:latin typeface="Calibri" panose="020F0502020204030204" pitchFamily="34" charset="0"/>
              <a:ea typeface="Verdana" panose="020B0604030504040204" pitchFamily="34" charset="0"/>
              <a:cs typeface="Calibri" panose="020F0502020204030204" pitchFamily="34" charset="0"/>
            </a:endParaRPr>
          </a:p>
          <a:p>
            <a:pPr marL="0" marR="0">
              <a:lnSpc>
                <a:spcPts val="1920"/>
              </a:lnSpc>
              <a:spcBef>
                <a:spcPts val="0"/>
              </a:spcBef>
              <a:spcAft>
                <a:spcPts val="960"/>
              </a:spcAft>
            </a:pP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E.g. This work, “Donut Faces”, is a derivative of “</a:t>
            </a:r>
            <a:r>
              <a:rPr lang="en-US" dirty="0">
                <a:solidFill>
                  <a:srgbClr val="15547D"/>
                </a:solidFill>
                <a:effectLst/>
                <a:latin typeface="Calibri" panose="020F0502020204030204" pitchFamily="34" charset="0"/>
                <a:ea typeface="Verdana" panose="020B0604030504040204" pitchFamily="34" charset="0"/>
                <a:cs typeface="Calibri" panose="020F0502020204030204" pitchFamily="34" charset="0"/>
                <a:hlinkClick r:id="rId2"/>
              </a:rPr>
              <a:t>Donuts</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 by </a:t>
            </a:r>
            <a:r>
              <a:rPr lang="en-US" dirty="0">
                <a:solidFill>
                  <a:srgbClr val="15547D"/>
                </a:solidFill>
                <a:effectLst/>
                <a:latin typeface="Calibri" panose="020F0502020204030204" pitchFamily="34" charset="0"/>
                <a:ea typeface="Verdana" panose="020B0604030504040204" pitchFamily="34" charset="0"/>
                <a:cs typeface="Calibri" panose="020F0502020204030204" pitchFamily="34" charset="0"/>
                <a:hlinkClick r:id="rId3"/>
              </a:rPr>
              <a:t>Ferry Sitompul</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 is licensed under </a:t>
            </a:r>
            <a:r>
              <a:rPr lang="en-US" dirty="0">
                <a:solidFill>
                  <a:srgbClr val="15547D"/>
                </a:solidFill>
                <a:effectLst/>
                <a:latin typeface="Calibri" panose="020F0502020204030204" pitchFamily="34" charset="0"/>
                <a:ea typeface="Verdana" panose="020B0604030504040204" pitchFamily="34" charset="0"/>
                <a:cs typeface="Calibri" panose="020F0502020204030204" pitchFamily="34" charset="0"/>
                <a:hlinkClick r:id="rId4"/>
              </a:rPr>
              <a:t>CC BY 2.0.</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 “Donut Faces” is licensed under </a:t>
            </a:r>
            <a:r>
              <a:rPr lang="en-US" dirty="0">
                <a:solidFill>
                  <a:srgbClr val="15547D"/>
                </a:solidFill>
                <a:effectLst/>
                <a:latin typeface="Calibri" panose="020F0502020204030204" pitchFamily="34" charset="0"/>
                <a:ea typeface="Verdana" panose="020B0604030504040204" pitchFamily="34" charset="0"/>
                <a:cs typeface="Calibri" panose="020F0502020204030204" pitchFamily="34" charset="0"/>
                <a:hlinkClick r:id="rId5"/>
              </a:rPr>
              <a:t>CC BY </a:t>
            </a:r>
            <a:r>
              <a:rPr lang="en-US" dirty="0">
                <a:solidFill>
                  <a:srgbClr val="15547D"/>
                </a:solidFill>
                <a:latin typeface="Calibri" panose="020F0502020204030204" pitchFamily="34" charset="0"/>
                <a:ea typeface="Verdana" panose="020B0604030504040204" pitchFamily="34" charset="0"/>
                <a:cs typeface="Calibri" panose="020F0502020204030204" pitchFamily="34" charset="0"/>
                <a:hlinkClick r:id="rId5"/>
              </a:rPr>
              <a:t>2</a:t>
            </a:r>
            <a:r>
              <a:rPr lang="en-US" dirty="0">
                <a:solidFill>
                  <a:srgbClr val="15547D"/>
                </a:solidFill>
                <a:effectLst/>
                <a:latin typeface="Calibri" panose="020F0502020204030204" pitchFamily="34" charset="0"/>
                <a:ea typeface="Verdana" panose="020B0604030504040204" pitchFamily="34" charset="0"/>
                <a:cs typeface="Calibri" panose="020F0502020204030204" pitchFamily="34" charset="0"/>
                <a:hlinkClick r:id="rId5"/>
              </a:rPr>
              <a:t>.0</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 by </a:t>
            </a:r>
            <a:r>
              <a:rPr lang="en-US" dirty="0">
                <a:solidFill>
                  <a:srgbClr val="444444"/>
                </a:solidFill>
                <a:latin typeface="Calibri" panose="020F0502020204030204" pitchFamily="34" charset="0"/>
                <a:ea typeface="Verdana" panose="020B0604030504040204" pitchFamily="34" charset="0"/>
                <a:cs typeface="Calibri" panose="020F0502020204030204" pitchFamily="34" charset="0"/>
              </a:rPr>
              <a:t>Shahla Noor AL-Deen</a:t>
            </a:r>
            <a:r>
              <a:rPr lang="en-US" dirty="0">
                <a:solidFill>
                  <a:srgbClr val="444444"/>
                </a:solidFill>
                <a:effectLst/>
                <a:latin typeface="Calibri" panose="020F0502020204030204" pitchFamily="34" charset="0"/>
                <a:ea typeface="Verdana" panose="020B0604030504040204" pitchFamily="34" charset="0"/>
                <a:cs typeface="Calibri" panose="020F0502020204030204" pitchFamily="34" charset="0"/>
              </a:rPr>
              <a:t>.</a:t>
            </a:r>
            <a:endParaRPr lang="en-US" dirty="0">
              <a:effectLst/>
              <a:latin typeface="Calibri" panose="020F0502020204030204" pitchFamily="34" charset="0"/>
              <a:ea typeface="Verdana" panose="020B060403050404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52BA928-D09E-4C6E-87B0-F30BB2BB2015}"/>
              </a:ext>
            </a:extLst>
          </p:cNvPr>
          <p:cNvSpPr txBox="1"/>
          <p:nvPr/>
        </p:nvSpPr>
        <p:spPr>
          <a:xfrm>
            <a:off x="1173071" y="989586"/>
            <a:ext cx="9826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191919"/>
                </a:solidFill>
                <a:latin typeface="Verdana" panose="020B0604030504040204" pitchFamily="34" charset="0"/>
                <a:ea typeface="Verdana" panose="020B0604030504040204" pitchFamily="34" charset="0"/>
                <a:cs typeface="Times New Roman" panose="02020603050405020304" pitchFamily="18" charset="0"/>
              </a:rPr>
              <a:t>B</a:t>
            </a:r>
            <a:r>
              <a:rPr kumimoji="0" lang="en-US" sz="2800" b="1" i="0" u="none" strike="noStrike" kern="1200" cap="none" spc="0" normalizeH="0" baseline="0" noProof="0">
                <a:ln>
                  <a:noFill/>
                </a:ln>
                <a:solidFill>
                  <a:srgbClr val="191919"/>
                </a:solidFill>
                <a:effectLst/>
                <a:uLnTx/>
                <a:uFillTx/>
                <a:latin typeface="Verdana" panose="020B0604030504040204" pitchFamily="34" charset="0"/>
                <a:ea typeface="Verdana" panose="020B0604030504040204" pitchFamily="34" charset="0"/>
                <a:cs typeface="Times New Roman" panose="02020603050405020304" pitchFamily="18" charset="0"/>
              </a:rPr>
              <a:t>. Attributing an OER with modifications: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0CD9F79-4127-4407-BE1C-AD7303AEF764}"/>
              </a:ext>
            </a:extLst>
          </p:cNvPr>
          <p:cNvSpPr txBox="1"/>
          <p:nvPr/>
        </p:nvSpPr>
        <p:spPr>
          <a:xfrm>
            <a:off x="1261238" y="5868414"/>
            <a:ext cx="7631837" cy="40703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a:ln>
                  <a:noFill/>
                </a:ln>
                <a:solidFill>
                  <a:srgbClr val="19191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600" b="0" i="0" u="none" strike="noStrike" kern="1200" cap="none" spc="0" normalizeH="0" baseline="0" noProof="0">
                <a:ln>
                  <a:noFill/>
                </a:ln>
                <a:solidFill>
                  <a:srgbClr val="191919"/>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600" b="0" i="0" u="none" strike="noStrike" kern="1200" cap="none" spc="0" normalizeH="0" baseline="0" noProof="0">
                <a:ln>
                  <a:noFill/>
                </a:ln>
                <a:solidFill>
                  <a:srgbClr val="003796"/>
                </a:solidFill>
                <a:effectLst/>
                <a:uLnTx/>
                <a:uFillTx/>
                <a:latin typeface="Calibri" panose="020F0502020204030204" pitchFamily="34" charset="0"/>
                <a:ea typeface="Calibri" panose="020F0502020204030204" pitchFamily="34" charset="0"/>
                <a:cs typeface="Calibri" panose="020F0502020204030204" pitchFamily="34" charset="0"/>
                <a:hlinkClick r:id="rId6"/>
              </a:rPr>
              <a:t>OER for Faculty"</a:t>
            </a:r>
            <a:r>
              <a:rPr kumimoji="0" lang="en-US" sz="1600" b="0" i="0" u="none" strike="noStrike" kern="1200" cap="none" spc="0" normalizeH="0" baseline="0" noProof="0">
                <a:ln>
                  <a:noFill/>
                </a:ln>
                <a:solidFill>
                  <a:srgbClr val="191919"/>
                </a:solidFill>
                <a:effectLst/>
                <a:uLnTx/>
                <a:uFillTx/>
                <a:latin typeface="Calibri" panose="020F0502020204030204" pitchFamily="34" charset="0"/>
                <a:ea typeface="Calibri" panose="020F0502020204030204" pitchFamily="34" charset="0"/>
                <a:cs typeface="Calibri" panose="020F0502020204030204" pitchFamily="34" charset="0"/>
              </a:rPr>
              <a:t> by </a:t>
            </a:r>
            <a:r>
              <a:rPr kumimoji="0" lang="en-US" sz="1600" b="0" i="0" u="none" strike="noStrike" kern="1200" cap="none" spc="0" normalizeH="0" baseline="0" noProof="0">
                <a:ln>
                  <a:noFill/>
                </a:ln>
                <a:solidFill>
                  <a:srgbClr val="003796"/>
                </a:solidFill>
                <a:effectLst/>
                <a:uLnTx/>
                <a:uFillTx/>
                <a:latin typeface="Calibri" panose="020F0502020204030204" pitchFamily="34" charset="0"/>
                <a:ea typeface="Calibri" panose="020F0502020204030204" pitchFamily="34" charset="0"/>
                <a:cs typeface="Calibri" panose="020F0502020204030204" pitchFamily="34" charset="0"/>
                <a:hlinkClick r:id="rId7"/>
              </a:rPr>
              <a:t>Algonquin College Library</a:t>
            </a:r>
            <a:r>
              <a:rPr kumimoji="0" lang="en-US" sz="1600" b="0" i="0" u="none" strike="noStrike" kern="1200" cap="none" spc="0" normalizeH="0" baseline="0" noProof="0">
                <a:ln>
                  <a:noFill/>
                </a:ln>
                <a:solidFill>
                  <a:srgbClr val="191919"/>
                </a:solidFill>
                <a:effectLst/>
                <a:uLnTx/>
                <a:uFillTx/>
                <a:latin typeface="Calibri" panose="020F0502020204030204" pitchFamily="34" charset="0"/>
                <a:ea typeface="Calibri" panose="020F0502020204030204" pitchFamily="34" charset="0"/>
                <a:cs typeface="Calibri" panose="020F0502020204030204" pitchFamily="34" charset="0"/>
              </a:rPr>
              <a:t> is licensed under</a:t>
            </a:r>
            <a:r>
              <a:rPr kumimoji="0" lang="en-US" sz="1600" b="0" i="0" u="none" strike="noStrike" kern="1200" cap="none" spc="0" normalizeH="0" baseline="0" noProof="0">
                <a:ln>
                  <a:noFill/>
                </a:ln>
                <a:solidFill>
                  <a:srgbClr val="003796"/>
                </a:solidFill>
                <a:effectLst/>
                <a:uLnTx/>
                <a:uFillTx/>
                <a:latin typeface="Calibri" panose="020F0502020204030204" pitchFamily="34" charset="0"/>
                <a:ea typeface="Calibri" panose="020F0502020204030204" pitchFamily="34" charset="0"/>
                <a:cs typeface="Calibri" panose="020F0502020204030204" pitchFamily="34" charset="0"/>
                <a:hlinkClick r:id="rId8"/>
              </a:rPr>
              <a:t> CC BY-NC</a:t>
            </a:r>
            <a:r>
              <a:rPr kumimoji="0" lang="en-US" sz="1600" b="0" i="0" u="none" strike="noStrike" kern="1200" cap="none" spc="0" normalizeH="0" baseline="0" noProof="0">
                <a:ln>
                  <a:noFill/>
                </a:ln>
                <a:solidFill>
                  <a:srgbClr val="191919"/>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FD057C6-14FB-4ED7-930E-73B7FAD7C0FB}"/>
              </a:ext>
            </a:extLst>
          </p:cNvPr>
          <p:cNvSpPr>
            <a:spLocks noGrp="1"/>
          </p:cNvSpPr>
          <p:nvPr>
            <p:ph type="sldNum" sz="quarter" idx="12"/>
          </p:nvPr>
        </p:nvSpPr>
        <p:spPr/>
        <p:txBody>
          <a:bodyPr/>
          <a:lstStyle/>
          <a:p>
            <a:fld id="{4F3A3656-FB0F-45CA-A17A-89D7BD8C1CF5}" type="slidenum">
              <a:rPr lang="en-US" smtClean="0"/>
              <a:t>16</a:t>
            </a:fld>
            <a:endParaRPr lang="en-US"/>
          </a:p>
        </p:txBody>
      </p:sp>
    </p:spTree>
    <p:extLst>
      <p:ext uri="{BB962C8B-B14F-4D97-AF65-F5344CB8AC3E}">
        <p14:creationId xmlns:p14="http://schemas.microsoft.com/office/powerpoint/2010/main" val="426666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3"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4"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TextBox 3">
            <a:extLst>
              <a:ext uri="{FF2B5EF4-FFF2-40B4-BE49-F238E27FC236}">
                <a16:creationId xmlns:a16="http://schemas.microsoft.com/office/drawing/2014/main" id="{B7838A9E-9E14-417D-8F1E-A42CA9F98D0C}"/>
              </a:ext>
            </a:extLst>
          </p:cNvPr>
          <p:cNvSpPr txBox="1"/>
          <p:nvPr/>
        </p:nvSpPr>
        <p:spPr>
          <a:xfrm>
            <a:off x="3497263" y="415800"/>
            <a:ext cx="6675120" cy="135331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Attribution Builder</a:t>
            </a:r>
          </a:p>
        </p:txBody>
      </p:sp>
      <p:sp>
        <p:nvSpPr>
          <p:cNvPr id="2" name="Slide Number Placeholder 1">
            <a:extLst>
              <a:ext uri="{FF2B5EF4-FFF2-40B4-BE49-F238E27FC236}">
                <a16:creationId xmlns:a16="http://schemas.microsoft.com/office/drawing/2014/main" id="{DF3D30E9-4C2E-4486-97E7-2E679EC7B97C}"/>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3A3656-FB0F-45CA-A17A-89D7BD8C1C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B0625677-3FB4-49D2-A991-31575534F11F}"/>
              </a:ext>
            </a:extLst>
          </p:cNvPr>
          <p:cNvSpPr txBox="1"/>
          <p:nvPr/>
        </p:nvSpPr>
        <p:spPr>
          <a:xfrm>
            <a:off x="3429001" y="1837010"/>
            <a:ext cx="6096000" cy="837280"/>
          </a:xfrm>
          <a:prstGeom prst="rect">
            <a:avLst/>
          </a:prstGeom>
          <a:noFill/>
        </p:spPr>
        <p:txBody>
          <a:bodyPr wrap="square">
            <a:spAutoFit/>
          </a:bodyPr>
          <a:lstStyle/>
          <a:p>
            <a:pPr marL="0" marR="0">
              <a:lnSpc>
                <a:spcPct val="107000"/>
              </a:lnSpc>
              <a:spcBef>
                <a:spcPts val="0"/>
              </a:spcBef>
              <a:spcAft>
                <a:spcPts val="800"/>
              </a:spcAft>
            </a:pPr>
            <a:r>
              <a:rPr lang="en-US" sz="2000" u="sng" dirty="0">
                <a:solidFill>
                  <a:schemeClr val="accent5">
                    <a:lumMod val="75000"/>
                  </a:schemeClr>
                </a:solidFill>
                <a:effectLst/>
                <a:latin typeface="Calibri" panose="020F0502020204030204" pitchFamily="34" charset="0"/>
                <a:ea typeface="Verdana" panose="020B060403050404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http://www.openwa.org/attrib-builder/</a:t>
            </a:r>
            <a:endParaRPr lang="en-US" sz="2000" dirty="0">
              <a:solidFill>
                <a:schemeClr val="accent5">
                  <a:lumMod val="75000"/>
                </a:schemeClr>
              </a:solidFill>
              <a:effectLst/>
              <a:latin typeface="Calibri" panose="020F0502020204030204" pitchFamily="34" charset="0"/>
              <a:ea typeface="Verdana" panose="020B0604030504040204" pitchFamily="34" charset="0"/>
              <a:cs typeface="Calibri" panose="020F0502020204030204" pitchFamily="34" charset="0"/>
            </a:endParaRPr>
          </a:p>
          <a:p>
            <a:pPr marL="0" marR="0">
              <a:lnSpc>
                <a:spcPct val="107000"/>
              </a:lnSpc>
              <a:spcBef>
                <a:spcPts val="0"/>
              </a:spcBef>
              <a:spcAft>
                <a:spcPts val="800"/>
              </a:spcAft>
            </a:pPr>
            <a:r>
              <a:rPr lang="en-US" sz="2000" dirty="0">
                <a:effectLst/>
                <a:latin typeface="Calibri" panose="020F0502020204030204" pitchFamily="34" charset="0"/>
                <a:ea typeface="Verdana" panose="020B0604030504040204" pitchFamily="34" charset="0"/>
                <a:cs typeface="Calibri" panose="020F0502020204030204" pitchFamily="34" charset="0"/>
              </a:rPr>
              <a:t> </a:t>
            </a:r>
          </a:p>
        </p:txBody>
      </p:sp>
      <p:sp>
        <p:nvSpPr>
          <p:cNvPr id="41" name="TextBox 40">
            <a:extLst>
              <a:ext uri="{FF2B5EF4-FFF2-40B4-BE49-F238E27FC236}">
                <a16:creationId xmlns:a16="http://schemas.microsoft.com/office/drawing/2014/main" id="{FA1C4C74-3B90-47B2-95D7-45E349A4EBB3}"/>
              </a:ext>
            </a:extLst>
          </p:cNvPr>
          <p:cNvSpPr txBox="1"/>
          <p:nvPr/>
        </p:nvSpPr>
        <p:spPr>
          <a:xfrm>
            <a:off x="2537222" y="3911928"/>
            <a:ext cx="7477125"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hlinkClick r:id="rId3"/>
              </a:rPr>
              <a:t>"Donuts"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by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hlinkClick r:id="rId4"/>
              </a:rPr>
              <a:t>Ferry </a:t>
            </a:r>
            <a:r>
              <a:rPr kumimoji="0" lang="en-US" sz="2000" b="0"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hlinkClick r:id="rId4"/>
              </a:rPr>
              <a:t>Sitompul</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is licensed under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hlinkClick r:id="rId5"/>
              </a:rPr>
              <a:t>CC BY 4.0</a:t>
            </a:r>
            <a:endParaRPr kumimoji="0" lang="en-US" sz="2000" b="0"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Open Sans"/>
              <a:ea typeface="+mn-ea"/>
              <a:cs typeface="+mn-cs"/>
            </a:endParaRPr>
          </a:p>
        </p:txBody>
      </p:sp>
      <p:sp>
        <p:nvSpPr>
          <p:cNvPr id="42" name="TextBox 41">
            <a:extLst>
              <a:ext uri="{FF2B5EF4-FFF2-40B4-BE49-F238E27FC236}">
                <a16:creationId xmlns:a16="http://schemas.microsoft.com/office/drawing/2014/main" id="{73B04591-7735-4631-AD92-D72A14C22F03}"/>
              </a:ext>
            </a:extLst>
          </p:cNvPr>
          <p:cNvSpPr txBox="1"/>
          <p:nvPr/>
        </p:nvSpPr>
        <p:spPr>
          <a:xfrm>
            <a:off x="2731082" y="5670213"/>
            <a:ext cx="6739517" cy="338554"/>
          </a:xfrm>
          <a:prstGeom prst="rect">
            <a:avLst/>
          </a:prstGeom>
          <a:noFill/>
        </p:spPr>
        <p:txBody>
          <a:bodyPr wrap="square">
            <a:spAutoFit/>
          </a:bodyPr>
          <a:lstStyle/>
          <a:p>
            <a:pPr algn="r"/>
            <a:r>
              <a:rPr lang="en-US" sz="1600" b="0" i="0" dirty="0">
                <a:solidFill>
                  <a:srgbClr val="000000"/>
                </a:solidFill>
                <a:effectLst/>
                <a:latin typeface="Calibri" panose="020F0502020204030204" pitchFamily="34" charset="0"/>
                <a:cs typeface="Calibri" panose="020F0502020204030204" pitchFamily="34" charset="0"/>
              </a:rPr>
              <a:t>“</a:t>
            </a:r>
            <a:r>
              <a:rPr lang="en-US" sz="1600" b="0" i="0" dirty="0">
                <a:solidFill>
                  <a:schemeClr val="accent5">
                    <a:lumMod val="75000"/>
                  </a:schemeClr>
                </a:solidFill>
                <a:effectLst/>
                <a:latin typeface="Calibri" panose="020F0502020204030204" pitchFamily="34" charset="0"/>
                <a:cs typeface="Calibri" panose="020F0502020204030204" pitchFamily="34" charset="0"/>
              </a:rPr>
              <a:t>Open Attribution Builder</a:t>
            </a:r>
            <a:r>
              <a:rPr lang="en-US" sz="1600" b="0" i="0" dirty="0">
                <a:solidFill>
                  <a:srgbClr val="000000"/>
                </a:solidFill>
                <a:effectLst/>
                <a:latin typeface="Calibri" panose="020F0502020204030204" pitchFamily="34" charset="0"/>
                <a:cs typeface="Calibri" panose="020F0502020204030204" pitchFamily="34" charset="0"/>
              </a:rPr>
              <a:t>” is licensed under </a:t>
            </a:r>
            <a:r>
              <a:rPr lang="en-US" sz="1600" b="0" i="0" dirty="0">
                <a:effectLst/>
                <a:latin typeface="Calibri" panose="020F0502020204030204" pitchFamily="34" charset="0"/>
                <a:cs typeface="Calibri" panose="020F0502020204030204" pitchFamily="34" charset="0"/>
                <a:hlinkClick r:id="rId6"/>
              </a:rPr>
              <a:t>CC BY 4.0</a:t>
            </a:r>
            <a:r>
              <a:rPr lang="en-US" sz="1600" b="0" i="0" dirty="0">
                <a:solidFill>
                  <a:srgbClr val="000000"/>
                </a:solidFill>
                <a:effectLst/>
                <a:latin typeface="Calibri" panose="020F0502020204030204" pitchFamily="34" charset="0"/>
                <a:cs typeface="Calibri" panose="020F0502020204030204" pitchFamily="34" charset="0"/>
              </a:rPr>
              <a:t>. Managed by </a:t>
            </a:r>
            <a:r>
              <a:rPr lang="en-US" sz="1600" b="0" i="0" dirty="0">
                <a:solidFill>
                  <a:schemeClr val="accent5">
                    <a:lumMod val="75000"/>
                  </a:schemeClr>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WA SBCTC</a:t>
            </a:r>
            <a:r>
              <a:rPr lang="en-US" sz="1600" b="0" i="0" dirty="0">
                <a:solidFill>
                  <a:srgbClr val="000000"/>
                </a:solidFill>
                <a:effectLst/>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E66C9E99-AABD-4312-944F-F90B183A502B}"/>
              </a:ext>
            </a:extLst>
          </p:cNvPr>
          <p:cNvSpPr txBox="1"/>
          <p:nvPr/>
        </p:nvSpPr>
        <p:spPr>
          <a:xfrm>
            <a:off x="2576451" y="3295563"/>
            <a:ext cx="1753578" cy="400110"/>
          </a:xfrm>
          <a:prstGeom prst="rect">
            <a:avLst/>
          </a:prstGeom>
          <a:noFill/>
        </p:spPr>
        <p:txBody>
          <a:bodyPr wrap="square" rtlCol="0">
            <a:spAutoFit/>
          </a:bodyPr>
          <a:lstStyle/>
          <a:p>
            <a:r>
              <a:rPr kumimoji="0" lang="en-US" sz="20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hlinkClick r:id="rId3"/>
              </a:rPr>
              <a:t>Example 1</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hlinkClick r:id="rId3"/>
              </a:rPr>
              <a:t>:</a:t>
            </a:r>
            <a:endParaRPr lang="en-US" dirty="0"/>
          </a:p>
        </p:txBody>
      </p:sp>
      <p:sp>
        <p:nvSpPr>
          <p:cNvPr id="6" name="TextBox 5">
            <a:extLst>
              <a:ext uri="{FF2B5EF4-FFF2-40B4-BE49-F238E27FC236}">
                <a16:creationId xmlns:a16="http://schemas.microsoft.com/office/drawing/2014/main" id="{66DA5366-3075-4947-96BD-AFDA45D3CA0F}"/>
              </a:ext>
            </a:extLst>
          </p:cNvPr>
          <p:cNvSpPr txBox="1"/>
          <p:nvPr/>
        </p:nvSpPr>
        <p:spPr>
          <a:xfrm>
            <a:off x="3376613" y="2360419"/>
            <a:ext cx="6818312" cy="677108"/>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hlinkClick r:id="rId3"/>
              </a:rPr>
              <a:t>https://www.flickr.com/photos/65991505@N08/8222939536</a:t>
            </a:r>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0792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3"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4"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TextBox 3">
            <a:extLst>
              <a:ext uri="{FF2B5EF4-FFF2-40B4-BE49-F238E27FC236}">
                <a16:creationId xmlns:a16="http://schemas.microsoft.com/office/drawing/2014/main" id="{B7838A9E-9E14-417D-8F1E-A42CA9F98D0C}"/>
              </a:ext>
            </a:extLst>
          </p:cNvPr>
          <p:cNvSpPr txBox="1"/>
          <p:nvPr/>
        </p:nvSpPr>
        <p:spPr>
          <a:xfrm>
            <a:off x="3429001" y="634707"/>
            <a:ext cx="6675120" cy="135331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F3D30E9-4C2E-4486-97E7-2E679EC7B97C}"/>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3A3656-FB0F-45CA-A17A-89D7BD8C1C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300B7B94-A079-413E-A178-00A95FAE5166}"/>
              </a:ext>
            </a:extLst>
          </p:cNvPr>
          <p:cNvSpPr txBox="1"/>
          <p:nvPr/>
        </p:nvSpPr>
        <p:spPr>
          <a:xfrm>
            <a:off x="3586163" y="1773163"/>
            <a:ext cx="6096000"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https://nool.ontariotechu.ca/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111FDE45-C772-454D-BC1B-E4D44A357F71}"/>
              </a:ext>
            </a:extLst>
          </p:cNvPr>
          <p:cNvSpPr txBox="1"/>
          <p:nvPr/>
        </p:nvSpPr>
        <p:spPr>
          <a:xfrm>
            <a:off x="2487053" y="3707528"/>
            <a:ext cx="9082404" cy="400110"/>
          </a:xfrm>
          <a:prstGeom prst="rect">
            <a:avLst/>
          </a:prstGeom>
          <a:noFill/>
        </p:spPr>
        <p:txBody>
          <a:bodyPr wrap="square">
            <a:spAutoFit/>
          </a:bodyPr>
          <a:lstStyle/>
          <a:p>
            <a:r>
              <a:rPr lang="en-US" sz="2000" b="0" i="0" dirty="0">
                <a:solidFill>
                  <a:srgbClr val="0000FF"/>
                </a:solidFill>
                <a:effectLst/>
                <a:latin typeface="Calibri" panose="020F0502020204030204" pitchFamily="34" charset="0"/>
                <a:cs typeface="Calibri" panose="020F0502020204030204" pitchFamily="34" charset="0"/>
                <a:hlinkClick r:id="rId3"/>
              </a:rPr>
              <a:t>"Words That Sound Similar"</a:t>
            </a:r>
            <a:r>
              <a:rPr lang="en-US" sz="2000" b="0" i="0" dirty="0">
                <a:solidFill>
                  <a:srgbClr val="000000"/>
                </a:solidFill>
                <a:effectLst/>
                <a:latin typeface="Calibri" panose="020F0502020204030204" pitchFamily="34" charset="0"/>
                <a:cs typeface="Calibri" panose="020F0502020204030204" pitchFamily="34" charset="0"/>
              </a:rPr>
              <a:t> by </a:t>
            </a:r>
            <a:r>
              <a:rPr lang="en-US" sz="2000" b="0" i="0" dirty="0">
                <a:solidFill>
                  <a:srgbClr val="0000FF"/>
                </a:solidFill>
                <a:effectLst/>
                <a:latin typeface="Calibri" panose="020F0502020204030204" pitchFamily="34" charset="0"/>
                <a:cs typeface="Calibri" panose="020F0502020204030204" pitchFamily="34" charset="0"/>
                <a:hlinkClick r:id="rId2"/>
              </a:rPr>
              <a:t>Ontario Tech University</a:t>
            </a:r>
            <a:r>
              <a:rPr lang="en-US" sz="2000" b="0" i="0" dirty="0">
                <a:solidFill>
                  <a:srgbClr val="000000"/>
                </a:solidFill>
                <a:effectLst/>
                <a:latin typeface="Calibri" panose="020F0502020204030204" pitchFamily="34" charset="0"/>
                <a:cs typeface="Calibri" panose="020F0502020204030204" pitchFamily="34" charset="0"/>
              </a:rPr>
              <a:t> is licensed under </a:t>
            </a:r>
            <a:r>
              <a:rPr lang="en-US" sz="2000" b="0" i="0" dirty="0">
                <a:solidFill>
                  <a:srgbClr val="0000FF"/>
                </a:solidFill>
                <a:effectLst/>
                <a:latin typeface="Calibri" panose="020F0502020204030204" pitchFamily="34" charset="0"/>
                <a:cs typeface="Calibri" panose="020F0502020204030204" pitchFamily="34" charset="0"/>
                <a:hlinkClick r:id="rId4"/>
              </a:rPr>
              <a:t>CC BY-NC 4.0</a:t>
            </a:r>
            <a:endParaRPr lang="en-US"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0C589C9-FB28-43AE-8F7A-750D963AF25B}"/>
              </a:ext>
            </a:extLst>
          </p:cNvPr>
          <p:cNvSpPr txBox="1"/>
          <p:nvPr/>
        </p:nvSpPr>
        <p:spPr>
          <a:xfrm>
            <a:off x="2532552" y="3046563"/>
            <a:ext cx="2977662" cy="400110"/>
          </a:xfrm>
          <a:prstGeom prst="rect">
            <a:avLst/>
          </a:prstGeom>
          <a:noFill/>
        </p:spPr>
        <p:txBody>
          <a:bodyPr wrap="square" rtlCol="0">
            <a:spAutoFit/>
          </a:bodyPr>
          <a:lstStyle/>
          <a:p>
            <a:r>
              <a:rPr lang="en-US" b="1" dirty="0"/>
              <a:t> </a:t>
            </a:r>
            <a:r>
              <a:rPr lang="en-US" sz="2000" b="1" dirty="0">
                <a:solidFill>
                  <a:srgbClr val="0070C0"/>
                </a:solidFill>
                <a:latin typeface="Calibri" panose="020F0502020204030204" pitchFamily="34" charset="0"/>
                <a:cs typeface="Calibri" panose="020F0502020204030204" pitchFamily="34" charset="0"/>
              </a:rPr>
              <a:t>Example 2:</a:t>
            </a:r>
          </a:p>
        </p:txBody>
      </p:sp>
      <p:sp>
        <p:nvSpPr>
          <p:cNvPr id="43" name="TextBox 42">
            <a:extLst>
              <a:ext uri="{FF2B5EF4-FFF2-40B4-BE49-F238E27FC236}">
                <a16:creationId xmlns:a16="http://schemas.microsoft.com/office/drawing/2014/main" id="{68BE6C5B-3A30-47F9-B4F8-DE8E0091B8FE}"/>
              </a:ext>
            </a:extLst>
          </p:cNvPr>
          <p:cNvSpPr txBox="1"/>
          <p:nvPr/>
        </p:nvSpPr>
        <p:spPr>
          <a:xfrm>
            <a:off x="3625056" y="1109230"/>
            <a:ext cx="6096000" cy="51257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Attribution Builder</a:t>
            </a:r>
          </a:p>
        </p:txBody>
      </p:sp>
      <p:sp>
        <p:nvSpPr>
          <p:cNvPr id="44" name="TextBox 43">
            <a:extLst>
              <a:ext uri="{FF2B5EF4-FFF2-40B4-BE49-F238E27FC236}">
                <a16:creationId xmlns:a16="http://schemas.microsoft.com/office/drawing/2014/main" id="{04D7BFF8-818D-49AF-B47C-18101DE889EC}"/>
              </a:ext>
            </a:extLst>
          </p:cNvPr>
          <p:cNvSpPr txBox="1"/>
          <p:nvPr/>
        </p:nvSpPr>
        <p:spPr>
          <a:xfrm>
            <a:off x="3586163" y="1608931"/>
            <a:ext cx="6096000" cy="40703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sng" strike="noStrike" kern="1200" cap="none" spc="0" normalizeH="0" baseline="0" noProof="0" dirty="0">
                <a:ln>
                  <a:noFill/>
                </a:ln>
                <a:solidFill>
                  <a:srgbClr val="5B9BD5">
                    <a:lumMod val="75000"/>
                  </a:srgbClr>
                </a:solidFill>
                <a:effectLst/>
                <a:uLnTx/>
                <a:uFillTx/>
                <a:latin typeface="Calibri" panose="020F0502020204030204" pitchFamily="34" charset="0"/>
                <a:ea typeface="Verdana" panose="020B060403050404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http://www.openwa.org/attrib-builder/</a:t>
            </a:r>
            <a:endParaRPr kumimoji="0" lang="en-US" sz="2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1AC25B46-A834-4B88-983B-974D56C6C92A}"/>
              </a:ext>
            </a:extLst>
          </p:cNvPr>
          <p:cNvSpPr txBox="1"/>
          <p:nvPr/>
        </p:nvSpPr>
        <p:spPr>
          <a:xfrm>
            <a:off x="2287588" y="5589965"/>
            <a:ext cx="7135812"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6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Open Attribution Builder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is licensed under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CC BY 4.0</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Managed by </a:t>
            </a:r>
            <a:r>
              <a:rPr kumimoji="0" lang="en-US" sz="16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WA SBCTC</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21287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05C0E-10D4-450C-97C4-3A723DA59E1F}"/>
              </a:ext>
            </a:extLst>
          </p:cNvPr>
          <p:cNvSpPr txBox="1"/>
          <p:nvPr/>
        </p:nvSpPr>
        <p:spPr>
          <a:xfrm>
            <a:off x="757387" y="2379145"/>
            <a:ext cx="10815488" cy="3937232"/>
          </a:xfrm>
          <a:prstGeom prst="rect">
            <a:avLst/>
          </a:prstGeom>
          <a:noFill/>
        </p:spPr>
        <p:txBody>
          <a:bodyPr wrap="square">
            <a:spAutoFit/>
          </a:bodyPr>
          <a:lstStyle/>
          <a:p>
            <a:r>
              <a:rPr lang="en-US" dirty="0">
                <a:hlinkClick r:id="rId2"/>
              </a:rPr>
              <a:t>https://www.oercommons.org/</a:t>
            </a:r>
          </a:p>
          <a:p>
            <a:endParaRPr lang="en-US" dirty="0">
              <a:hlinkClick r:id="rId2"/>
            </a:endParaRPr>
          </a:p>
          <a:p>
            <a:r>
              <a:rPr lang="en-US" dirty="0">
                <a:hlinkClick r:id="rId2"/>
              </a:rPr>
              <a:t>https://www.oercommons.org/search?batch_size=20&amp;sort_by=search&amp;view_mode=summary&amp;f.search=ESL+Lesson+Plan&amp;f.sublevel=adult-education&amp;f.general_subject=education&amp;f.sublevel=college-upper-division</a:t>
            </a:r>
          </a:p>
          <a:p>
            <a:endParaRPr lang="en-US" dirty="0">
              <a:hlinkClick r:id="rId2"/>
            </a:endParaRPr>
          </a:p>
          <a:p>
            <a:r>
              <a:rPr lang="en-US" dirty="0">
                <a:hlinkClick r:id="rId2"/>
              </a:rPr>
              <a:t>https://search.ecampusontario.ca/?k=everyday%20esl&amp;sourceWebsiteTypes=2&amp;sortCol=1</a:t>
            </a:r>
            <a:endParaRPr lang="en-US" dirty="0"/>
          </a:p>
          <a:p>
            <a:endParaRPr lang="en-US" dirty="0"/>
          </a:p>
          <a:p>
            <a:r>
              <a:rPr lang="en-US" dirty="0">
                <a:hlinkClick r:id="rId3"/>
              </a:rPr>
              <a:t>https://open.bccampus.ca/what-is-open-education/canadas-open-education-initiatives/</a:t>
            </a:r>
            <a:endParaRPr lang="en-US" dirty="0"/>
          </a:p>
          <a:p>
            <a:endParaRPr lang="en-US" dirty="0"/>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https://open.bccampus.ca/browse-our-collection/find-open-textbooks/</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TextBox 3">
            <a:extLst>
              <a:ext uri="{FF2B5EF4-FFF2-40B4-BE49-F238E27FC236}">
                <a16:creationId xmlns:a16="http://schemas.microsoft.com/office/drawing/2014/main" id="{A459CDEF-36BF-4D3F-9A7C-DE1FB6C21250}"/>
              </a:ext>
            </a:extLst>
          </p:cNvPr>
          <p:cNvSpPr txBox="1"/>
          <p:nvPr/>
        </p:nvSpPr>
        <p:spPr>
          <a:xfrm>
            <a:off x="757387" y="916597"/>
            <a:ext cx="9231558" cy="51257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Searching for and Finding and OERs:</a:t>
            </a:r>
            <a:endParaRPr kumimoji="0" lang="en-U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98D352D-6A2D-4402-A09B-2118C618E317}"/>
              </a:ext>
            </a:extLst>
          </p:cNvPr>
          <p:cNvSpPr txBox="1"/>
          <p:nvPr/>
        </p:nvSpPr>
        <p:spPr>
          <a:xfrm>
            <a:off x="757387" y="1677879"/>
            <a:ext cx="6214369" cy="45256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OERs Repositories:</a:t>
            </a:r>
          </a:p>
        </p:txBody>
      </p:sp>
      <p:sp>
        <p:nvSpPr>
          <p:cNvPr id="5" name="Slide Number Placeholder 4">
            <a:extLst>
              <a:ext uri="{FF2B5EF4-FFF2-40B4-BE49-F238E27FC236}">
                <a16:creationId xmlns:a16="http://schemas.microsoft.com/office/drawing/2014/main" id="{B4002A3C-B95F-4CD1-A610-6E87D6E1CC9F}"/>
              </a:ext>
            </a:extLst>
          </p:cNvPr>
          <p:cNvSpPr>
            <a:spLocks noGrp="1"/>
          </p:cNvSpPr>
          <p:nvPr>
            <p:ph type="sldNum" sz="quarter" idx="12"/>
          </p:nvPr>
        </p:nvSpPr>
        <p:spPr/>
        <p:txBody>
          <a:bodyPr/>
          <a:lstStyle/>
          <a:p>
            <a:fld id="{4F3A3656-FB0F-45CA-A17A-89D7BD8C1CF5}" type="slidenum">
              <a:rPr lang="en-US" smtClean="0"/>
              <a:t>19</a:t>
            </a:fld>
            <a:endParaRPr lang="en-US"/>
          </a:p>
        </p:txBody>
      </p:sp>
    </p:spTree>
    <p:extLst>
      <p:ext uri="{BB962C8B-B14F-4D97-AF65-F5344CB8AC3E}">
        <p14:creationId xmlns:p14="http://schemas.microsoft.com/office/powerpoint/2010/main" val="222158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4D9B9B-EA75-42C7-8124-057693A65489}"/>
              </a:ext>
            </a:extLst>
          </p:cNvPr>
          <p:cNvSpPr txBox="1"/>
          <p:nvPr/>
        </p:nvSpPr>
        <p:spPr>
          <a:xfrm>
            <a:off x="398585" y="1237258"/>
            <a:ext cx="941283" cy="523220"/>
          </a:xfrm>
          <a:prstGeom prst="rect">
            <a:avLst/>
          </a:prstGeom>
          <a:noFill/>
        </p:spPr>
        <p:txBody>
          <a:bodyPr wrap="none" rtlCol="0">
            <a:spAutoFit/>
          </a:bodyPr>
          <a:lstStyle/>
          <a:p>
            <a:r>
              <a:rPr lang="en-US" sz="2800" b="1" dirty="0">
                <a:latin typeface="Verdana" panose="020B0604030504040204" pitchFamily="34" charset="0"/>
                <a:ea typeface="Verdana" panose="020B0604030504040204" pitchFamily="34" charset="0"/>
              </a:rPr>
              <a:t>Poll</a:t>
            </a:r>
          </a:p>
        </p:txBody>
      </p:sp>
      <p:sp>
        <p:nvSpPr>
          <p:cNvPr id="3" name="TextBox 2">
            <a:extLst>
              <a:ext uri="{FF2B5EF4-FFF2-40B4-BE49-F238E27FC236}">
                <a16:creationId xmlns:a16="http://schemas.microsoft.com/office/drawing/2014/main" id="{AC4AF037-1847-4540-ADD8-C04E4EA19AC5}"/>
              </a:ext>
            </a:extLst>
          </p:cNvPr>
          <p:cNvSpPr txBox="1"/>
          <p:nvPr/>
        </p:nvSpPr>
        <p:spPr>
          <a:xfrm>
            <a:off x="398585" y="2012771"/>
            <a:ext cx="6346092" cy="3130281"/>
          </a:xfrm>
          <a:prstGeom prst="rect">
            <a:avLst/>
          </a:prstGeom>
          <a:noFill/>
        </p:spPr>
        <p:txBody>
          <a:bodyPr wrap="square" rtlCol="0">
            <a:spAutoFit/>
          </a:bodyPr>
          <a:lstStyle/>
          <a:p>
            <a:pPr marL="457200" marR="0" lvl="0" indent="-457200" algn="l" defTabSz="914400" rtl="0" eaLnBrk="1" fontAlgn="auto" latinLnBrk="0" hangingPunct="1">
              <a:lnSpc>
                <a:spcPct val="200000"/>
              </a:lnSpc>
              <a:spcBef>
                <a:spcPts val="0"/>
              </a:spcBef>
              <a:spcAft>
                <a:spcPts val="8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Are you new to the world of  Open Educational Resources(OERs)?</a:t>
            </a:r>
          </a:p>
          <a:p>
            <a:pPr marL="457200" marR="0" lvl="0" indent="-457200" algn="l" defTabSz="914400" rtl="0" eaLnBrk="1" fontAlgn="auto" latinLnBrk="0" hangingPunct="1">
              <a:lnSpc>
                <a:spcPct val="2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                                 No</a:t>
            </a:r>
          </a:p>
          <a:p>
            <a:pPr marL="457200" marR="0" lvl="0" indent="-457200" algn="l" defTabSz="914400" rtl="0" eaLnBrk="1" fontAlgn="auto" latinLnBrk="0" hangingPunct="1">
              <a:lnSpc>
                <a:spcPct val="200000"/>
              </a:lnSpc>
              <a:spcBef>
                <a:spcPts val="0"/>
              </a:spcBef>
              <a:spcAft>
                <a:spcPts val="8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Have you heard of OERs but feel unsure how they may be used?</a:t>
            </a:r>
          </a:p>
          <a:p>
            <a:pPr marL="457200" marR="0" lvl="0" indent="-457200" algn="l" defTabSz="914400" rtl="0" eaLnBrk="1" fontAlgn="auto" latinLnBrk="0" hangingPunct="1">
              <a:lnSpc>
                <a:spcPct val="2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                                   No</a:t>
            </a:r>
          </a:p>
          <a:p>
            <a:pPr marL="457200" marR="0" lvl="0" indent="-457200" algn="l" defTabSz="914400" rtl="0" eaLnBrk="1" fontAlgn="auto" latinLnBrk="0" hangingPunct="1">
              <a:lnSpc>
                <a:spcPct val="200000"/>
              </a:lnSpc>
              <a:spcBef>
                <a:spcPts val="0"/>
              </a:spcBef>
              <a:spcAft>
                <a:spcPts val="8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Are you wondering of how OERs may help you in a professional context?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2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                                  No</a:t>
            </a:r>
          </a:p>
        </p:txBody>
      </p:sp>
      <p:sp>
        <p:nvSpPr>
          <p:cNvPr id="4" name="Slide Number Placeholder 3">
            <a:extLst>
              <a:ext uri="{FF2B5EF4-FFF2-40B4-BE49-F238E27FC236}">
                <a16:creationId xmlns:a16="http://schemas.microsoft.com/office/drawing/2014/main" id="{8F167C14-2764-4FB4-9F9F-1C9A2305CDD7}"/>
              </a:ext>
            </a:extLst>
          </p:cNvPr>
          <p:cNvSpPr>
            <a:spLocks noGrp="1"/>
          </p:cNvSpPr>
          <p:nvPr>
            <p:ph type="sldNum" sz="quarter" idx="12"/>
          </p:nvPr>
        </p:nvSpPr>
        <p:spPr/>
        <p:txBody>
          <a:bodyPr/>
          <a:lstStyle/>
          <a:p>
            <a:fld id="{4F3A3656-FB0F-45CA-A17A-89D7BD8C1CF5}" type="slidenum">
              <a:rPr lang="en-US" smtClean="0"/>
              <a:t>2</a:t>
            </a:fld>
            <a:endParaRPr lang="en-US"/>
          </a:p>
        </p:txBody>
      </p:sp>
      <p:pic>
        <p:nvPicPr>
          <p:cNvPr id="7" name="Picture 6" descr="A picture containing text, sky, outdoor, sign&#10;&#10;Description automatically generated">
            <a:extLst>
              <a:ext uri="{FF2B5EF4-FFF2-40B4-BE49-F238E27FC236}">
                <a16:creationId xmlns:a16="http://schemas.microsoft.com/office/drawing/2014/main" id="{854F138F-8FC8-410D-8AFC-C233C6CC815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89784" y="136525"/>
            <a:ext cx="5748831" cy="5672266"/>
          </a:xfrm>
          <a:prstGeom prst="rect">
            <a:avLst/>
          </a:prstGeom>
        </p:spPr>
      </p:pic>
      <p:sp>
        <p:nvSpPr>
          <p:cNvPr id="8" name="TextBox 7">
            <a:extLst>
              <a:ext uri="{FF2B5EF4-FFF2-40B4-BE49-F238E27FC236}">
                <a16:creationId xmlns:a16="http://schemas.microsoft.com/office/drawing/2014/main" id="{B056FC90-8D2E-48B1-8D29-6FC56CAF82DE}"/>
              </a:ext>
            </a:extLst>
          </p:cNvPr>
          <p:cNvSpPr txBox="1"/>
          <p:nvPr/>
        </p:nvSpPr>
        <p:spPr>
          <a:xfrm>
            <a:off x="7267574" y="5944071"/>
            <a:ext cx="4375767" cy="276999"/>
          </a:xfrm>
          <a:prstGeom prst="rect">
            <a:avLst/>
          </a:prstGeom>
          <a:noFill/>
        </p:spPr>
        <p:txBody>
          <a:bodyPr wrap="square" rtlCol="0">
            <a:spAutoFit/>
          </a:bodyPr>
          <a:lstStyle/>
          <a:p>
            <a:r>
              <a:rPr lang="en-US" sz="1200" b="1" dirty="0">
                <a:hlinkClick r:id="rId4" tooltip="http://www.picpedia.org/highway-signs/p/poll.html"/>
              </a:rPr>
              <a:t>This Photo</a:t>
            </a:r>
            <a:r>
              <a:rPr lang="en-US" sz="1200" b="1" dirty="0"/>
              <a:t> by Unknown Author is licensed under </a:t>
            </a:r>
            <a:r>
              <a:rPr lang="en-US" sz="1200" b="1" dirty="0">
                <a:hlinkClick r:id="rId5" tooltip="https://creativecommons.org/licenses/by-sa/3.0/"/>
              </a:rPr>
              <a:t>CC BY-SA</a:t>
            </a:r>
            <a:endParaRPr lang="en-US" sz="1200" b="1" dirty="0"/>
          </a:p>
        </p:txBody>
      </p:sp>
    </p:spTree>
    <p:extLst>
      <p:ext uri="{BB962C8B-B14F-4D97-AF65-F5344CB8AC3E}">
        <p14:creationId xmlns:p14="http://schemas.microsoft.com/office/powerpoint/2010/main" val="341838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1053AC-C4DD-4EB6-86F0-1D26011735F9}"/>
              </a:ext>
            </a:extLst>
          </p:cNvPr>
          <p:cNvSpPr txBox="1"/>
          <p:nvPr/>
        </p:nvSpPr>
        <p:spPr>
          <a:xfrm>
            <a:off x="4323426" y="363984"/>
            <a:ext cx="2432481"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rPr>
              <a:t>References</a:t>
            </a:r>
          </a:p>
        </p:txBody>
      </p:sp>
      <p:sp>
        <p:nvSpPr>
          <p:cNvPr id="5" name="TextBox 4">
            <a:extLst>
              <a:ext uri="{FF2B5EF4-FFF2-40B4-BE49-F238E27FC236}">
                <a16:creationId xmlns:a16="http://schemas.microsoft.com/office/drawing/2014/main" id="{9D80ADFD-423E-42CF-8C85-730492BB30A1}"/>
              </a:ext>
            </a:extLst>
          </p:cNvPr>
          <p:cNvSpPr txBox="1"/>
          <p:nvPr/>
        </p:nvSpPr>
        <p:spPr>
          <a:xfrm>
            <a:off x="649920" y="1334879"/>
            <a:ext cx="10944317" cy="4452116"/>
          </a:xfrm>
          <a:prstGeom prst="rect">
            <a:avLst/>
          </a:prstGeom>
          <a:noFill/>
        </p:spPr>
        <p:txBody>
          <a:bodyPr wrap="square" rtlCol="0">
            <a:spAutoFit/>
          </a:bodyPr>
          <a:lstStyle/>
          <a:p>
            <a:pPr marL="457200" marR="0" indent="-457200">
              <a:lnSpc>
                <a:spcPct val="200000"/>
              </a:lnSpc>
              <a:spcBef>
                <a:spcPts val="0"/>
              </a:spcBef>
              <a:spcAft>
                <a:spcPts val="800"/>
              </a:spcAft>
            </a:pPr>
            <a:r>
              <a:rPr lang="en-US" sz="1200" dirty="0">
                <a:latin typeface="Calibri" panose="020F0502020204030204" pitchFamily="34" charset="0"/>
                <a:cs typeface="Times New Roman" panose="02020603050405020304" pitchFamily="18" charset="0"/>
              </a:rPr>
              <a:t>United Nations Educational, Scientific and Cultural Organization (2019). Open Educational Resources. </a:t>
            </a:r>
          </a:p>
          <a:p>
            <a:pPr marL="457200" marR="0" indent="-457200">
              <a:lnSpc>
                <a:spcPct val="200000"/>
              </a:lnSpc>
              <a:spcBef>
                <a:spcPts val="0"/>
              </a:spcBef>
              <a:spcAft>
                <a:spcPts val="800"/>
              </a:spcAft>
            </a:pPr>
            <a:r>
              <a:rPr lang="en-US" sz="1200" dirty="0">
                <a:latin typeface="Calibri" panose="020F0502020204030204" pitchFamily="34" charset="0"/>
                <a:cs typeface="Times New Roman" panose="02020603050405020304" pitchFamily="18" charset="0"/>
              </a:rPr>
              <a:t>              Retrieved from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https://en.unesco.org/themes/building-knowledge-societies/oer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BCCampus</a:t>
            </a:r>
            <a:r>
              <a:rPr lang="en-US" sz="1200" dirty="0">
                <a:effectLst/>
                <a:latin typeface="Calibri" panose="020F0502020204030204" pitchFamily="34" charset="0"/>
                <a:ea typeface="Calibri" panose="020F0502020204030204" pitchFamily="34" charset="0"/>
                <a:cs typeface="Times New Roman" panose="02020603050405020304" pitchFamily="18" charset="0"/>
              </a:rPr>
              <a:t> (2017). Open Education. Retrieved from</a:t>
            </a:r>
          </a:p>
          <a:p>
            <a:pPr marL="457200" marR="0" indent="-457200">
              <a:lnSpc>
                <a:spcPct val="200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https://open.bccampus.ca/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Caswell, T., Henson, S., Jensen, M., &amp; Wiley, D. (2008). Open Content and Open Educational Resources: Enabling universal education.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International Review of Research in Open and Distributed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9(1).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https://doi.org/10.19173/irrodl.v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DeRosa, R. and Robison, S. (2017)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From OER to Open Pedagogy: Harnessing the Power of Open</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in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Jhangiani</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R S. and Biswas-Diener, R. (2017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Open: The Philosophy and Practices that are Revolutionizing Education and Science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London: Ubiquity Press.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Flor</a:t>
            </a:r>
            <a:r>
              <a:rPr lang="en-US" sz="1200" dirty="0">
                <a:effectLst/>
                <a:latin typeface="Calibri" panose="020F0502020204030204" pitchFamily="34" charset="0"/>
                <a:ea typeface="Calibri" panose="020F0502020204030204" pitchFamily="34" charset="0"/>
                <a:cs typeface="Times New Roman" panose="02020603050405020304" pitchFamily="18" charset="0"/>
              </a:rPr>
              <a:t>, A. (2013). Exploring the downside of open knowledge resources: The case of indigenous knowledge systems and practices in the Philippines.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Open Praxis</a:t>
            </a:r>
            <a:r>
              <a:rPr lang="en-US" sz="1200" dirty="0">
                <a:effectLst/>
                <a:latin typeface="Calibri" panose="020F0502020204030204" pitchFamily="34" charset="0"/>
                <a:ea typeface="Calibri" panose="020F0502020204030204" pitchFamily="34" charset="0"/>
                <a:cs typeface="Times New Roman" panose="02020603050405020304" pitchFamily="18" charset="0"/>
              </a:rPr>
              <a:t>, 5(1), 75-80.</a:t>
            </a:r>
          </a:p>
          <a:p>
            <a:pPr marL="457200" marR="0" indent="-457200">
              <a:lnSpc>
                <a:spcPct val="200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Willems, J., &amp;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Bossu</a:t>
            </a:r>
            <a:r>
              <a:rPr lang="en-US" sz="1200" dirty="0">
                <a:effectLst/>
                <a:latin typeface="Calibri" panose="020F0502020204030204" pitchFamily="34" charset="0"/>
                <a:ea typeface="Calibri" panose="020F0502020204030204" pitchFamily="34" charset="0"/>
                <a:cs typeface="Times New Roman" panose="02020603050405020304" pitchFamily="18" charset="0"/>
              </a:rPr>
              <a:t>, C. (2012). Equity considerations for open educational resources in </a:t>
            </a:r>
            <a:r>
              <a:rPr lang="en-US" sz="1200">
                <a:effectLst/>
                <a:latin typeface="Calibri" panose="020F0502020204030204" pitchFamily="34" charset="0"/>
                <a:ea typeface="Calibri" panose="020F0502020204030204" pitchFamily="34" charset="0"/>
                <a:cs typeface="Times New Roman" panose="02020603050405020304" pitchFamily="18" charset="0"/>
              </a:rPr>
              <a:t>the globalization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of education.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Distance Education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33(2), 185-199.9i1.469</a:t>
            </a:r>
          </a:p>
        </p:txBody>
      </p:sp>
      <p:sp>
        <p:nvSpPr>
          <p:cNvPr id="3" name="Slide Number Placeholder 2">
            <a:extLst>
              <a:ext uri="{FF2B5EF4-FFF2-40B4-BE49-F238E27FC236}">
                <a16:creationId xmlns:a16="http://schemas.microsoft.com/office/drawing/2014/main" id="{66BA215A-DFAF-4FA0-AF06-205807F3BA52}"/>
              </a:ext>
            </a:extLst>
          </p:cNvPr>
          <p:cNvSpPr>
            <a:spLocks noGrp="1"/>
          </p:cNvSpPr>
          <p:nvPr>
            <p:ph type="sldNum" sz="quarter" idx="12"/>
          </p:nvPr>
        </p:nvSpPr>
        <p:spPr/>
        <p:txBody>
          <a:bodyPr/>
          <a:lstStyle/>
          <a:p>
            <a:fld id="{4F3A3656-FB0F-45CA-A17A-89D7BD8C1CF5}" type="slidenum">
              <a:rPr lang="en-US" smtClean="0"/>
              <a:t>20</a:t>
            </a:fld>
            <a:endParaRPr lang="en-US"/>
          </a:p>
        </p:txBody>
      </p:sp>
    </p:spTree>
    <p:extLst>
      <p:ext uri="{BB962C8B-B14F-4D97-AF65-F5344CB8AC3E}">
        <p14:creationId xmlns:p14="http://schemas.microsoft.com/office/powerpoint/2010/main" val="40998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B7166-90FF-44EB-88F8-86937D3451E3}"/>
              </a:ext>
            </a:extLst>
          </p:cNvPr>
          <p:cNvSpPr txBox="1"/>
          <p:nvPr/>
        </p:nvSpPr>
        <p:spPr>
          <a:xfrm>
            <a:off x="1402672" y="1242874"/>
            <a:ext cx="1970843" cy="800219"/>
          </a:xfrm>
          <a:prstGeom prst="rect">
            <a:avLst/>
          </a:prstGeom>
          <a:noFill/>
        </p:spPr>
        <p:txBody>
          <a:bodyPr wrap="square" rtlCol="0">
            <a:spAutoFit/>
          </a:bodyPr>
          <a:lstStyle/>
          <a:p>
            <a:r>
              <a:rPr lang="en-US" sz="2800" b="1">
                <a:latin typeface="Verdana" panose="020B0604030504040204" pitchFamily="34" charset="0"/>
                <a:ea typeface="Verdana" panose="020B0604030504040204" pitchFamily="34" charset="0"/>
              </a:rPr>
              <a:t>Agenda</a:t>
            </a:r>
          </a:p>
          <a:p>
            <a:endParaRPr lang="en-US" dirty="0"/>
          </a:p>
        </p:txBody>
      </p:sp>
      <p:sp>
        <p:nvSpPr>
          <p:cNvPr id="4" name="TextBox 3">
            <a:extLst>
              <a:ext uri="{FF2B5EF4-FFF2-40B4-BE49-F238E27FC236}">
                <a16:creationId xmlns:a16="http://schemas.microsoft.com/office/drawing/2014/main" id="{2725A49D-9F01-40A2-B02C-824F2D6E6DF3}"/>
              </a:ext>
            </a:extLst>
          </p:cNvPr>
          <p:cNvSpPr txBox="1"/>
          <p:nvPr/>
        </p:nvSpPr>
        <p:spPr>
          <a:xfrm>
            <a:off x="6553987" y="1242874"/>
            <a:ext cx="5868114" cy="2464777"/>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are OERs?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Principles of OERs </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Types of OERs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Elements of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Creative Commons Licenses </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Benefits and Challenges of OERs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9262EEEA-C8DD-4424-BA48-55A50B11AEDE}"/>
              </a:ext>
            </a:extLst>
          </p:cNvPr>
          <p:cNvSpPr>
            <a:spLocks noGrp="1"/>
          </p:cNvSpPr>
          <p:nvPr>
            <p:ph type="sldNum" sz="quarter" idx="12"/>
          </p:nvPr>
        </p:nvSpPr>
        <p:spPr/>
        <p:txBody>
          <a:bodyPr/>
          <a:lstStyle/>
          <a:p>
            <a:fld id="{4F3A3656-FB0F-45CA-A17A-89D7BD8C1CF5}" type="slidenum">
              <a:rPr lang="en-US" smtClean="0"/>
              <a:t>3</a:t>
            </a:fld>
            <a:endParaRPr lang="en-US"/>
          </a:p>
        </p:txBody>
      </p:sp>
      <p:pic>
        <p:nvPicPr>
          <p:cNvPr id="6" name="Picture 5" descr="Text, whiteboard&#10;&#10;Description automatically generated">
            <a:extLst>
              <a:ext uri="{FF2B5EF4-FFF2-40B4-BE49-F238E27FC236}">
                <a16:creationId xmlns:a16="http://schemas.microsoft.com/office/drawing/2014/main" id="{EF243BC5-F1B3-43CB-9222-4059CABF1AC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7886" y="700087"/>
            <a:ext cx="5868114" cy="5381625"/>
          </a:xfrm>
          <a:prstGeom prst="rect">
            <a:avLst/>
          </a:prstGeom>
        </p:spPr>
      </p:pic>
      <p:sp>
        <p:nvSpPr>
          <p:cNvPr id="7" name="TextBox 6">
            <a:extLst>
              <a:ext uri="{FF2B5EF4-FFF2-40B4-BE49-F238E27FC236}">
                <a16:creationId xmlns:a16="http://schemas.microsoft.com/office/drawing/2014/main" id="{763FC0E1-5C00-4651-B261-EDB588B41272}"/>
              </a:ext>
            </a:extLst>
          </p:cNvPr>
          <p:cNvSpPr txBox="1"/>
          <p:nvPr/>
        </p:nvSpPr>
        <p:spPr>
          <a:xfrm>
            <a:off x="703187" y="6217850"/>
            <a:ext cx="4221238" cy="276999"/>
          </a:xfrm>
          <a:prstGeom prst="rect">
            <a:avLst/>
          </a:prstGeom>
          <a:noFill/>
        </p:spPr>
        <p:txBody>
          <a:bodyPr wrap="square" rtlCol="0">
            <a:spAutoFit/>
          </a:bodyPr>
          <a:lstStyle/>
          <a:p>
            <a:r>
              <a:rPr lang="en-US" sz="1200" b="1" dirty="0">
                <a:hlinkClick r:id="rId4" tooltip="http://creative-commons-images.com/handwriting/a/agenda.html"/>
              </a:rPr>
              <a:t>This Photo</a:t>
            </a:r>
            <a:r>
              <a:rPr lang="en-US" sz="1200" b="1" dirty="0"/>
              <a:t> by Unknown Author is licensed under </a:t>
            </a:r>
            <a:r>
              <a:rPr lang="en-US" sz="1200" b="1" dirty="0">
                <a:hlinkClick r:id="rId5" tooltip="https://creativecommons.org/licenses/by-sa/3.0/"/>
              </a:rPr>
              <a:t>CC BY-SA</a:t>
            </a:r>
            <a:endParaRPr lang="en-US" sz="1200" b="1" dirty="0"/>
          </a:p>
        </p:txBody>
      </p:sp>
    </p:spTree>
    <p:extLst>
      <p:ext uri="{BB962C8B-B14F-4D97-AF65-F5344CB8AC3E}">
        <p14:creationId xmlns:p14="http://schemas.microsoft.com/office/powerpoint/2010/main" val="125480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A9DCF-2EE8-4239-9E22-03F1AFC9A2BF}"/>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a:latin typeface="+mj-lt"/>
                <a:ea typeface="+mj-ea"/>
                <a:cs typeface="+mj-cs"/>
              </a:rPr>
              <a:t>Objectives</a:t>
            </a:r>
          </a:p>
        </p:txBody>
      </p:sp>
      <p:sp>
        <p:nvSpPr>
          <p:cNvPr id="3" name="TextBox 2">
            <a:extLst>
              <a:ext uri="{FF2B5EF4-FFF2-40B4-BE49-F238E27FC236}">
                <a16:creationId xmlns:a16="http://schemas.microsoft.com/office/drawing/2014/main" id="{300B16CB-B400-4534-AC21-B90304EE3508}"/>
              </a:ext>
            </a:extLst>
          </p:cNvPr>
          <p:cNvSpPr txBox="1"/>
          <p:nvPr/>
        </p:nvSpPr>
        <p:spPr>
          <a:xfrm>
            <a:off x="4965431" y="2438400"/>
            <a:ext cx="6586489" cy="3785419"/>
          </a:xfrm>
          <a:prstGeom prst="rect">
            <a:avLst/>
          </a:prstGeom>
        </p:spPr>
        <p:txBody>
          <a:bodyPr vert="horz" lIns="91440" tIns="45720" rIns="91440" bIns="45720" rtlCol="0">
            <a:normAutofit/>
          </a:bodyPr>
          <a:lstStyle/>
          <a:p>
            <a:pPr marL="342900" marR="0" lvl="0" indent="-228600">
              <a:lnSpc>
                <a:spcPct val="90000"/>
              </a:lnSpc>
              <a:spcBef>
                <a:spcPts val="0"/>
              </a:spcBef>
              <a:spcAft>
                <a:spcPts val="600"/>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Understand what OERs are and the purpose and structure of OERs</a:t>
            </a:r>
          </a:p>
          <a:p>
            <a:pPr marR="0" lvl="0" indent="-228600">
              <a:lnSpc>
                <a:spcPct val="90000"/>
              </a:lnSpc>
              <a:spcBef>
                <a:spcPts val="0"/>
              </a:spcBef>
              <a:spcAft>
                <a:spcPts val="60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342900" marR="0" lvl="0" indent="-228600">
              <a:lnSpc>
                <a:spcPct val="90000"/>
              </a:lnSpc>
              <a:spcBef>
                <a:spcPts val="0"/>
              </a:spcBef>
              <a:spcAft>
                <a:spcPts val="600"/>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Identify the core principles of open educational resources(OERs) and the TASL technique</a:t>
            </a:r>
          </a:p>
          <a:p>
            <a:pPr marR="0" lvl="0" indent="-228600">
              <a:lnSpc>
                <a:spcPct val="90000"/>
              </a:lnSpc>
              <a:spcBef>
                <a:spcPts val="0"/>
              </a:spcBef>
              <a:spcAft>
                <a:spcPts val="60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342900" marR="0" lvl="0" indent="-228600">
              <a:lnSpc>
                <a:spcPct val="90000"/>
              </a:lnSpc>
              <a:spcBef>
                <a:spcPts val="0"/>
              </a:spcBef>
              <a:spcAft>
                <a:spcPts val="600"/>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Describe the elements of creative commons licenses</a:t>
            </a:r>
          </a:p>
          <a:p>
            <a:pPr marR="0" lvl="0" indent="-228600">
              <a:lnSpc>
                <a:spcPct val="90000"/>
              </a:lnSpc>
              <a:spcBef>
                <a:spcPts val="0"/>
              </a:spcBef>
              <a:spcAft>
                <a:spcPts val="60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342900" marR="0" lvl="0" indent="-228600">
              <a:lnSpc>
                <a:spcPct val="90000"/>
              </a:lnSpc>
              <a:spcBef>
                <a:spcPts val="0"/>
              </a:spcBef>
              <a:spcAft>
                <a:spcPts val="600"/>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Recognize the benefits, challenges, and limitations of OERs</a:t>
            </a:r>
            <a:endParaRPr lang="en-US" dirty="0">
              <a:effectLst/>
              <a:highlight>
                <a:srgbClr val="00FF00"/>
              </a:highlight>
              <a:latin typeface="Calibri" panose="020F0502020204030204" pitchFamily="34" charset="0"/>
              <a:cs typeface="Calibri" panose="020F0502020204030204" pitchFamily="34" charset="0"/>
            </a:endParaRPr>
          </a:p>
        </p:txBody>
      </p:sp>
      <p:pic>
        <p:nvPicPr>
          <p:cNvPr id="6" name="Picture 5" descr="White puzzle with one red piece">
            <a:extLst>
              <a:ext uri="{FF2B5EF4-FFF2-40B4-BE49-F238E27FC236}">
                <a16:creationId xmlns:a16="http://schemas.microsoft.com/office/drawing/2014/main" id="{5D6D3F34-0FCE-4B3D-8286-34114545179B}"/>
              </a:ext>
            </a:extLst>
          </p:cNvPr>
          <p:cNvPicPr>
            <a:picLocks noChangeAspect="1"/>
          </p:cNvPicPr>
          <p:nvPr/>
        </p:nvPicPr>
        <p:blipFill rotWithShape="1">
          <a:blip r:embed="rId2">
            <a:duotone>
              <a:schemeClr val="accent5">
                <a:shade val="45000"/>
                <a:satMod val="135000"/>
              </a:schemeClr>
              <a:prstClr val="white"/>
            </a:duotone>
          </a:blip>
          <a:srcRect l="31791" r="30187"/>
          <a:stretch/>
        </p:blipFill>
        <p:spPr>
          <a:xfrm>
            <a:off x="20" y="101600"/>
            <a:ext cx="4635571" cy="6697785"/>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FCB56D7-DD41-4F1D-9521-C103521C44B0}"/>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4F3A3656-FB0F-45CA-A17A-89D7BD8C1CF5}" type="slidenum">
              <a:rPr lang="en-US" smtClean="0">
                <a:solidFill>
                  <a:prstClr val="black">
                    <a:tint val="75000"/>
                  </a:prstClr>
                </a:solidFill>
                <a:latin typeface="Calibri" panose="020F0502020204030204"/>
              </a:rPr>
              <a:pPr>
                <a:spcAft>
                  <a:spcPts val="600"/>
                </a:spcAft>
                <a:def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6435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9"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3"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5"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6"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extBox 1">
            <a:extLst>
              <a:ext uri="{FF2B5EF4-FFF2-40B4-BE49-F238E27FC236}">
                <a16:creationId xmlns:a16="http://schemas.microsoft.com/office/drawing/2014/main" id="{458E05DE-D853-4E6D-9C59-ABE7ED3E9698}"/>
              </a:ext>
            </a:extLst>
          </p:cNvPr>
          <p:cNvSpPr txBox="1"/>
          <p:nvPr/>
        </p:nvSpPr>
        <p:spPr>
          <a:xfrm>
            <a:off x="4069080" y="630936"/>
            <a:ext cx="6675120" cy="13533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a:solidFill>
                  <a:schemeClr val="tx1"/>
                </a:solidFill>
                <a:latin typeface="+mj-lt"/>
                <a:ea typeface="+mj-ea"/>
                <a:cs typeface="+mj-cs"/>
              </a:rPr>
              <a:t>Introduction</a:t>
            </a:r>
          </a:p>
        </p:txBody>
      </p:sp>
      <p:sp>
        <p:nvSpPr>
          <p:cNvPr id="4" name="Slide Number Placeholder 3">
            <a:extLst>
              <a:ext uri="{FF2B5EF4-FFF2-40B4-BE49-F238E27FC236}">
                <a16:creationId xmlns:a16="http://schemas.microsoft.com/office/drawing/2014/main" id="{AD58976E-4DDD-433D-A7F6-13C0394F9164}"/>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4F3A3656-FB0F-45CA-A17A-89D7BD8C1CF5}" type="slidenum">
              <a:rPr lang="en-US" smtClean="0"/>
              <a:pPr>
                <a:spcAft>
                  <a:spcPts val="600"/>
                </a:spcAft>
              </a:pPr>
              <a:t>5</a:t>
            </a:fld>
            <a:endParaRPr lang="en-US"/>
          </a:p>
        </p:txBody>
      </p:sp>
      <p:sp>
        <p:nvSpPr>
          <p:cNvPr id="7" name="TextBox 6">
            <a:extLst>
              <a:ext uri="{FF2B5EF4-FFF2-40B4-BE49-F238E27FC236}">
                <a16:creationId xmlns:a16="http://schemas.microsoft.com/office/drawing/2014/main" id="{7868F8B7-36B9-4940-9593-14F7D8429492}"/>
              </a:ext>
            </a:extLst>
          </p:cNvPr>
          <p:cNvSpPr txBox="1"/>
          <p:nvPr/>
        </p:nvSpPr>
        <p:spPr>
          <a:xfrm>
            <a:off x="4069080" y="2157984"/>
            <a:ext cx="6675120" cy="3895344"/>
          </a:xfrm>
          <a:prstGeom prst="rect">
            <a:avLst/>
          </a:prstGeom>
        </p:spPr>
        <p:txBody>
          <a:bodyPr vert="horz" lIns="91440" tIns="45720" rIns="91440" bIns="45720" rtlCol="0" anchor="ctr">
            <a:normAutofit fontScale="25000" lnSpcReduction="20000"/>
          </a:bodyPr>
          <a:lstStyle/>
          <a:p>
            <a:pPr>
              <a:lnSpc>
                <a:spcPct val="90000"/>
              </a:lnSpc>
              <a:spcAft>
                <a:spcPts val="600"/>
              </a:spcAft>
            </a:pPr>
            <a:r>
              <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7200" dirty="0">
                <a:latin typeface="Calibri" panose="020F0502020204030204" pitchFamily="34" charset="0"/>
                <a:cs typeface="Calibri" panose="020F0502020204030204" pitchFamily="34" charset="0"/>
              </a:rPr>
              <a:t>The term ‘open educational resources’ was coined by United Nations Educational, Scientific and Cultural Organization (UNESCO) in 2002</a:t>
            </a:r>
            <a:r>
              <a:rPr lang="en-US" sz="7200" b="1" dirty="0">
                <a:latin typeface="Calibri" panose="020F0502020204030204" pitchFamily="34" charset="0"/>
                <a:cs typeface="Calibri" panose="020F0502020204030204" pitchFamily="34" charset="0"/>
              </a:rPr>
              <a:t>.”  </a:t>
            </a:r>
            <a:r>
              <a:rPr lang="en-US" sz="6400" b="1" dirty="0">
                <a:latin typeface="Calibri" panose="020F0502020204030204" pitchFamily="34" charset="0"/>
                <a:cs typeface="Calibri" panose="020F0502020204030204" pitchFamily="34" charset="0"/>
              </a:rPr>
              <a:t>(Caswell et al., 2008) </a:t>
            </a:r>
          </a:p>
          <a:p>
            <a:pPr>
              <a:lnSpc>
                <a:spcPct val="90000"/>
              </a:lnSpc>
              <a:spcAft>
                <a:spcPts val="600"/>
              </a:spcAft>
            </a:pPr>
            <a:endParaRPr lang="en-US" sz="6400" dirty="0">
              <a:latin typeface="Calibri" panose="020F0502020204030204" pitchFamily="34" charset="0"/>
              <a:cs typeface="Calibri" panose="020F0502020204030204" pitchFamily="34" charset="0"/>
            </a:endParaRPr>
          </a:p>
          <a:p>
            <a:pPr>
              <a:lnSpc>
                <a:spcPct val="90000"/>
              </a:lnSpc>
              <a:spcAft>
                <a:spcPts val="600"/>
              </a:spcAft>
            </a:pPr>
            <a:r>
              <a:rPr lang="en-US" sz="6400" dirty="0">
                <a:latin typeface="Calibri" panose="020F0502020204030204" pitchFamily="34" charset="0"/>
                <a:cs typeface="Calibri" panose="020F0502020204030204" pitchFamily="34" charset="0"/>
              </a:rPr>
              <a:t>“</a:t>
            </a:r>
            <a:r>
              <a:rPr lang="en-US" sz="7200" dirty="0">
                <a:latin typeface="Calibri" panose="020F0502020204030204" pitchFamily="34" charset="0"/>
                <a:cs typeface="Calibri" panose="020F0502020204030204" pitchFamily="34" charset="0"/>
              </a:rPr>
              <a:t>Open Educational Resources (OER) are teaching, learning and research materials in any medium – digital or otherwise – that reside in the public domain or have been released under an open license that permits no-cost access, use, adaptation and redistribution by others with no or limited restrictions.”</a:t>
            </a:r>
          </a:p>
          <a:p>
            <a:pPr>
              <a:lnSpc>
                <a:spcPct val="90000"/>
              </a:lnSpc>
              <a:spcAft>
                <a:spcPts val="600"/>
              </a:spcAft>
            </a:pPr>
            <a:endParaRPr lang="en-US" sz="6400" dirty="0">
              <a:latin typeface="Calibri" panose="020F0502020204030204" pitchFamily="34" charset="0"/>
              <a:cs typeface="Calibri" panose="020F0502020204030204" pitchFamily="34" charset="0"/>
            </a:endParaRPr>
          </a:p>
          <a:p>
            <a:pPr>
              <a:lnSpc>
                <a:spcPct val="90000"/>
              </a:lnSpc>
              <a:spcAft>
                <a:spcPts val="600"/>
              </a:spcAft>
            </a:pPr>
            <a:r>
              <a:rPr lang="en-US" sz="6400" b="1" dirty="0">
                <a:latin typeface="Calibri" panose="020F0502020204030204" pitchFamily="34" charset="0"/>
                <a:cs typeface="Calibri" panose="020F0502020204030204" pitchFamily="34" charset="0"/>
              </a:rPr>
              <a:t>UNESCO</a:t>
            </a:r>
          </a:p>
          <a:p>
            <a:pPr indent="-228600">
              <a:lnSpc>
                <a:spcPct val="90000"/>
              </a:lnSpc>
              <a:spcAft>
                <a:spcPts val="600"/>
              </a:spcAft>
              <a:buFont typeface="Arial" panose="020B0604020202020204" pitchFamily="34" charset="0"/>
              <a:buChar char="•"/>
            </a:pPr>
            <a:endParaRPr lang="en-US" sz="6400" dirty="0">
              <a:latin typeface="Calibri" panose="020F0502020204030204" pitchFamily="34" charset="0"/>
              <a:cs typeface="Calibri" panose="020F0502020204030204" pitchFamily="34" charset="0"/>
            </a:endParaRPr>
          </a:p>
          <a:p>
            <a:pPr>
              <a:lnSpc>
                <a:spcPct val="90000"/>
              </a:lnSpc>
              <a:spcAft>
                <a:spcPts val="600"/>
              </a:spcAft>
            </a:pPr>
            <a:r>
              <a:rPr lang="en-US" sz="6400" dirty="0">
                <a:latin typeface="Calibri" panose="020F0502020204030204" pitchFamily="34" charset="0"/>
                <a:cs typeface="Calibri" panose="020F0502020204030204" pitchFamily="34" charset="0"/>
              </a:rPr>
              <a:t>“</a:t>
            </a:r>
            <a:r>
              <a:rPr lang="en-US" sz="7200" dirty="0">
                <a:latin typeface="Calibri" panose="020F0502020204030204" pitchFamily="34" charset="0"/>
                <a:cs typeface="Calibri" panose="020F0502020204030204" pitchFamily="34" charset="0"/>
              </a:rPr>
              <a:t>teaching, learning, and research resources that, through permissions granted by their creator, allow others to use, distribute, keep, or make changes to them.”</a:t>
            </a:r>
          </a:p>
          <a:p>
            <a:pPr indent="-228600">
              <a:lnSpc>
                <a:spcPct val="90000"/>
              </a:lnSpc>
              <a:spcAft>
                <a:spcPts val="600"/>
              </a:spcAft>
              <a:buFont typeface="Arial" panose="020B0604020202020204" pitchFamily="34" charset="0"/>
              <a:buChar char="•"/>
            </a:pPr>
            <a:endParaRPr lang="en-US" sz="7200" dirty="0">
              <a:latin typeface="Calibri" panose="020F0502020204030204" pitchFamily="34" charset="0"/>
              <a:cs typeface="Calibri" panose="020F0502020204030204" pitchFamily="34" charset="0"/>
            </a:endParaRPr>
          </a:p>
          <a:p>
            <a:pPr>
              <a:lnSpc>
                <a:spcPct val="90000"/>
              </a:lnSpc>
              <a:spcAft>
                <a:spcPts val="600"/>
              </a:spcAft>
            </a:pPr>
            <a:r>
              <a:rPr lang="en-US" sz="6400" b="1" dirty="0" err="1">
                <a:latin typeface="Calibri" panose="020F0502020204030204" pitchFamily="34" charset="0"/>
                <a:cs typeface="Calibri" panose="020F0502020204030204" pitchFamily="34" charset="0"/>
              </a:rPr>
              <a:t>BCCampus</a:t>
            </a:r>
            <a:endParaRPr lang="en-US" sz="6400" b="1" dirty="0">
              <a:latin typeface="Calibri" panose="020F0502020204030204" pitchFamily="34" charset="0"/>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93585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3"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4"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TextBox 3">
            <a:extLst>
              <a:ext uri="{FF2B5EF4-FFF2-40B4-BE49-F238E27FC236}">
                <a16:creationId xmlns:a16="http://schemas.microsoft.com/office/drawing/2014/main" id="{B7838A9E-9E14-417D-8F1E-A42CA9F98D0C}"/>
              </a:ext>
            </a:extLst>
          </p:cNvPr>
          <p:cNvSpPr txBox="1"/>
          <p:nvPr/>
        </p:nvSpPr>
        <p:spPr>
          <a:xfrm>
            <a:off x="4069080" y="630936"/>
            <a:ext cx="6675120" cy="1353312"/>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800"/>
              </a:spcAft>
              <a:buClrTx/>
              <a:buSzTx/>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Creative Commons (CC)</a:t>
            </a:r>
            <a:endParaRPr kumimoji="0" lang="en-US" sz="4000" b="0" i="0" u="none" strike="noStrike" kern="1200" cap="none" spc="0" normalizeH="0" baseline="0" noProof="0">
              <a:ln>
                <a:noFill/>
              </a:ln>
              <a:solidFill>
                <a:schemeClr val="tx1"/>
              </a:solidFill>
              <a:effectLst/>
              <a:uLnTx/>
              <a:uFillTx/>
              <a:latin typeface="+mj-lt"/>
              <a:ea typeface="+mj-ea"/>
              <a:cs typeface="+mj-cs"/>
            </a:endParaRPr>
          </a:p>
        </p:txBody>
      </p:sp>
      <p:sp>
        <p:nvSpPr>
          <p:cNvPr id="2" name="Slide Number Placeholder 1">
            <a:extLst>
              <a:ext uri="{FF2B5EF4-FFF2-40B4-BE49-F238E27FC236}">
                <a16:creationId xmlns:a16="http://schemas.microsoft.com/office/drawing/2014/main" id="{DF3D30E9-4C2E-4486-97E7-2E679EC7B97C}"/>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4F3A3656-FB0F-45CA-A17A-89D7BD8C1CF5}" type="slidenum">
              <a:rPr lang="en-US" smtClean="0"/>
              <a:pPr>
                <a:spcAft>
                  <a:spcPts val="600"/>
                </a:spcAft>
              </a:pPr>
              <a:t>6</a:t>
            </a:fld>
            <a:endParaRPr lang="en-US"/>
          </a:p>
        </p:txBody>
      </p:sp>
      <p:sp>
        <p:nvSpPr>
          <p:cNvPr id="3" name="TextBox 2">
            <a:extLst>
              <a:ext uri="{FF2B5EF4-FFF2-40B4-BE49-F238E27FC236}">
                <a16:creationId xmlns:a16="http://schemas.microsoft.com/office/drawing/2014/main" id="{9CEBDD68-61A5-4B52-BCB9-FA1E4E2160E3}"/>
              </a:ext>
            </a:extLst>
          </p:cNvPr>
          <p:cNvSpPr txBox="1"/>
          <p:nvPr/>
        </p:nvSpPr>
        <p:spPr>
          <a:xfrm>
            <a:off x="4110111" y="1879886"/>
            <a:ext cx="7475221" cy="3891979"/>
          </a:xfrm>
          <a:prstGeom prst="rect">
            <a:avLst/>
          </a:prstGeom>
        </p:spPr>
        <p:txBody>
          <a:bodyPr vert="horz" lIns="91440" tIns="45720" rIns="91440" bIns="45720" rtlCol="0" anchor="ctr">
            <a:normAutofit lnSpcReduction="10000"/>
          </a:bodyPr>
          <a:lstStyle/>
          <a:p>
            <a:pPr marR="0">
              <a:lnSpc>
                <a:spcPct val="90000"/>
              </a:lnSpc>
              <a:spcBef>
                <a:spcPts val="0"/>
              </a:spcBef>
              <a:spcAft>
                <a:spcPts val="800"/>
              </a:spcAft>
            </a:pPr>
            <a:endParaRPr lang="en-US" sz="1900" dirty="0">
              <a:effectLst/>
              <a:highlight>
                <a:srgbClr val="FFFF00"/>
              </a:highlight>
            </a:endParaRPr>
          </a:p>
          <a:p>
            <a:pPr marR="0">
              <a:lnSpc>
                <a:spcPct val="90000"/>
              </a:lnSpc>
              <a:spcBef>
                <a:spcPts val="0"/>
              </a:spcBef>
              <a:spcAft>
                <a:spcPts val="800"/>
              </a:spcAft>
            </a:pPr>
            <a:r>
              <a:rPr lang="en-US" sz="2000" dirty="0">
                <a:effectLst/>
              </a:rPr>
              <a:t>“</a:t>
            </a:r>
            <a:r>
              <a:rPr lang="en-US" dirty="0">
                <a:effectLst/>
                <a:latin typeface="Calibri" panose="020F0502020204030204" pitchFamily="34" charset="0"/>
                <a:cs typeface="Calibri" panose="020F0502020204030204" pitchFamily="34" charset="0"/>
              </a:rPr>
              <a:t>Creative Commons is a nonprofit organization that helps overcome legal obstacles to the sharing of knowledge and creativity to address the world’s pressing challenges.”</a:t>
            </a:r>
          </a:p>
          <a:p>
            <a:pPr marR="0">
              <a:lnSpc>
                <a:spcPct val="90000"/>
              </a:lnSpc>
              <a:spcBef>
                <a:spcPts val="0"/>
              </a:spcBef>
              <a:spcAft>
                <a:spcPts val="800"/>
              </a:spcAft>
            </a:pPr>
            <a:endParaRPr lang="en-US" dirty="0">
              <a:effectLst/>
              <a:latin typeface="Calibri" panose="020F0502020204030204" pitchFamily="34" charset="0"/>
              <a:cs typeface="Calibri" panose="020F0502020204030204" pitchFamily="34" charset="0"/>
            </a:endParaRPr>
          </a:p>
          <a:p>
            <a:pPr marR="0">
              <a:lnSpc>
                <a:spcPct val="90000"/>
              </a:lnSpc>
              <a:spcBef>
                <a:spcPts val="0"/>
              </a:spcBef>
              <a:spcAft>
                <a:spcPts val="800"/>
              </a:spcAft>
            </a:pPr>
            <a:r>
              <a:rPr lang="en-US" dirty="0">
                <a:effectLst/>
                <a:latin typeface="Calibri" panose="020F0502020204030204" pitchFamily="34" charset="0"/>
                <a:cs typeface="Calibri" panose="020F0502020204030204" pitchFamily="34" charset="0"/>
              </a:rPr>
              <a:t>Creative Commons is a nonprofit organization dedicated to building a globally accessible public commons of knowledge and culture. We make it easier for people to share their creative and academic work, as well as to access and build upon the work of others. By helping people and organizations share knowledge and creativity, we aim to build a more equitable, accessible, and innovative world.</a:t>
            </a:r>
          </a:p>
          <a:p>
            <a:pPr marR="0">
              <a:lnSpc>
                <a:spcPct val="90000"/>
              </a:lnSpc>
              <a:spcBef>
                <a:spcPts val="0"/>
              </a:spcBef>
              <a:spcAft>
                <a:spcPts val="800"/>
              </a:spcAft>
            </a:pPr>
            <a:r>
              <a:rPr lang="en-US" u="sng" dirty="0">
                <a:effectLst/>
                <a:latin typeface="Calibri" panose="020F0502020204030204" pitchFamily="34" charset="0"/>
                <a:cs typeface="Calibri" panose="020F0502020204030204" pitchFamily="34" charset="0"/>
                <a:hlinkClick r:id="rId2"/>
              </a:rPr>
              <a:t>https://creativecommons.org/about/</a:t>
            </a:r>
            <a:endParaRPr lang="en-US" u="sng" dirty="0">
              <a:effectLst/>
              <a:latin typeface="Calibri" panose="020F0502020204030204" pitchFamily="34" charset="0"/>
              <a:cs typeface="Calibri" panose="020F0502020204030204" pitchFamily="34" charset="0"/>
            </a:endParaRPr>
          </a:p>
          <a:p>
            <a:pPr marR="0">
              <a:lnSpc>
                <a:spcPct val="90000"/>
              </a:lnSpc>
              <a:spcBef>
                <a:spcPts val="0"/>
              </a:spcBef>
              <a:spcAft>
                <a:spcPts val="800"/>
              </a:spcAft>
            </a:pPr>
            <a:endParaRPr lang="en-US" u="sng" dirty="0">
              <a:effectLst/>
              <a:latin typeface="Calibri" panose="020F0502020204030204" pitchFamily="34" charset="0"/>
              <a:cs typeface="Calibri" panose="020F0502020204030204" pitchFamily="34" charset="0"/>
            </a:endParaRPr>
          </a:p>
          <a:p>
            <a:pPr marR="0">
              <a:lnSpc>
                <a:spcPct val="90000"/>
              </a:lnSpc>
              <a:spcBef>
                <a:spcPts val="0"/>
              </a:spcBef>
              <a:spcAft>
                <a:spcPts val="800"/>
              </a:spcAft>
            </a:pPr>
            <a:r>
              <a:rPr lang="en-US" dirty="0">
                <a:latin typeface="Calibri" panose="020F0502020204030204" pitchFamily="34" charset="0"/>
                <a:cs typeface="Calibri" panose="020F0502020204030204" pitchFamily="34" charset="0"/>
              </a:rPr>
              <a:t>”</a:t>
            </a:r>
            <a:r>
              <a:rPr lang="en-US" dirty="0" err="1">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Wanna</a:t>
            </a:r>
            <a:r>
              <a:rPr lang="en-US"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Work Together</a:t>
            </a:r>
            <a:r>
              <a:rPr lang="en-US" dirty="0">
                <a:latin typeface="Calibri" panose="020F0502020204030204" pitchFamily="34" charset="0"/>
                <a:cs typeface="Calibri" panose="020F0502020204030204" pitchFamily="34" charset="0"/>
              </a:rPr>
              <a:t>” by</a:t>
            </a:r>
            <a:r>
              <a:rPr lang="en-US" dirty="0">
                <a:solidFill>
                  <a:srgbClr val="0070C0"/>
                </a:solidFill>
                <a:latin typeface="Calibri" panose="020F0502020204030204" pitchFamily="34" charset="0"/>
                <a:cs typeface="Calibri" panose="020F0502020204030204" pitchFamily="34" charset="0"/>
              </a:rPr>
              <a:t> </a:t>
            </a:r>
            <a:r>
              <a:rPr lang="en-US"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Creative Commons</a:t>
            </a:r>
            <a:r>
              <a:rPr lang="en-US" dirty="0">
                <a:solidFill>
                  <a:srgbClr val="0070C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is licensed under </a:t>
            </a:r>
            <a:r>
              <a:rPr lang="en-US"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CC BY 2.5</a:t>
            </a:r>
            <a:endParaRPr lang="en-US"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527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796985-4ED0-4309-86EB-FE70838DC36B}"/>
              </a:ext>
            </a:extLst>
          </p:cNvPr>
          <p:cNvSpPr txBox="1"/>
          <p:nvPr/>
        </p:nvSpPr>
        <p:spPr>
          <a:xfrm>
            <a:off x="838200" y="557188"/>
            <a:ext cx="4862848" cy="5569291"/>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800"/>
              </a:spcAft>
              <a:buClrTx/>
              <a:buSzTx/>
              <a:tabLst/>
              <a:defRPr/>
            </a:pPr>
            <a:r>
              <a:rPr kumimoji="0" lang="en-US" sz="5200" b="1" i="0" u="none" strike="noStrike" kern="1200" cap="none" spc="0" normalizeH="0" baseline="0" noProof="0">
                <a:ln>
                  <a:noFill/>
                </a:ln>
                <a:solidFill>
                  <a:schemeClr val="tx1"/>
                </a:solidFill>
                <a:effectLst/>
                <a:uLnTx/>
                <a:uFillTx/>
                <a:latin typeface="+mj-lt"/>
                <a:ea typeface="+mj-ea"/>
                <a:cs typeface="+mj-cs"/>
              </a:rPr>
              <a:t>Things to consider:</a:t>
            </a:r>
            <a:endParaRPr kumimoji="0" lang="en-US" sz="5200" b="0" i="0" u="none" strike="noStrike" kern="1200" cap="none" spc="0" normalizeH="0" baseline="0" noProof="0">
              <a:ln>
                <a:noFill/>
              </a:ln>
              <a:solidFill>
                <a:schemeClr val="tx1"/>
              </a:solidFill>
              <a:effectLst/>
              <a:uLnTx/>
              <a:uFillTx/>
              <a:latin typeface="+mj-lt"/>
              <a:ea typeface="+mj-ea"/>
              <a:cs typeface="+mj-cs"/>
            </a:endParaRPr>
          </a:p>
        </p:txBody>
      </p:sp>
      <p:sp>
        <p:nvSpPr>
          <p:cNvPr id="2" name="Slide Number Placeholder 1">
            <a:extLst>
              <a:ext uri="{FF2B5EF4-FFF2-40B4-BE49-F238E27FC236}">
                <a16:creationId xmlns:a16="http://schemas.microsoft.com/office/drawing/2014/main" id="{B00E8137-4864-4CD4-91CE-69BF03579AD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F3A3656-FB0F-45CA-A17A-89D7BD8C1CF5}" type="slidenum">
              <a:rPr lang="en-US" smtClean="0"/>
              <a:pPr>
                <a:spcAft>
                  <a:spcPts val="600"/>
                </a:spcAft>
              </a:pPr>
              <a:t>7</a:t>
            </a:fld>
            <a:endParaRPr lang="en-US"/>
          </a:p>
        </p:txBody>
      </p:sp>
      <p:graphicFrame>
        <p:nvGraphicFramePr>
          <p:cNvPr id="6" name="TextBox 2">
            <a:extLst>
              <a:ext uri="{FF2B5EF4-FFF2-40B4-BE49-F238E27FC236}">
                <a16:creationId xmlns:a16="http://schemas.microsoft.com/office/drawing/2014/main" id="{4AB73498-3CA6-414A-8CBE-8CE336F24641}"/>
              </a:ext>
            </a:extLst>
          </p:cNvPr>
          <p:cNvGraphicFramePr/>
          <p:nvPr>
            <p:extLst>
              <p:ext uri="{D42A27DB-BD31-4B8C-83A1-F6EECF244321}">
                <p14:modId xmlns:p14="http://schemas.microsoft.com/office/powerpoint/2010/main" val="2666722494"/>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21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3;p21">
            <a:extLst>
              <a:ext uri="{FF2B5EF4-FFF2-40B4-BE49-F238E27FC236}">
                <a16:creationId xmlns:a16="http://schemas.microsoft.com/office/drawing/2014/main" id="{5E268968-CE2C-4F95-B8F6-28C64EE33BD6}"/>
              </a:ext>
            </a:extLst>
          </p:cNvPr>
          <p:cNvPicPr preferRelativeResize="0"/>
          <p:nvPr/>
        </p:nvPicPr>
        <p:blipFill>
          <a:blip r:embed="rId2">
            <a:alphaModFix/>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Effect>
                      <a14:saturation sat="0"/>
                    </a14:imgEffect>
                  </a14:imgLayer>
                </a14:imgProps>
              </a:ext>
            </a:extLst>
          </a:blip>
          <a:stretch>
            <a:fillRect/>
          </a:stretch>
        </p:blipFill>
        <p:spPr>
          <a:xfrm>
            <a:off x="1945175" y="1482571"/>
            <a:ext cx="7246999" cy="3222529"/>
          </a:xfrm>
          <a:prstGeom prst="rect">
            <a:avLst/>
          </a:prstGeom>
          <a:noFill/>
          <a:ln>
            <a:noFill/>
          </a:ln>
        </p:spPr>
      </p:pic>
      <p:sp>
        <p:nvSpPr>
          <p:cNvPr id="10" name="TextBox 9">
            <a:extLst>
              <a:ext uri="{FF2B5EF4-FFF2-40B4-BE49-F238E27FC236}">
                <a16:creationId xmlns:a16="http://schemas.microsoft.com/office/drawing/2014/main" id="{B24EEB91-6607-4EAD-86CD-87E8B69DCA6C}"/>
              </a:ext>
            </a:extLst>
          </p:cNvPr>
          <p:cNvSpPr txBox="1"/>
          <p:nvPr/>
        </p:nvSpPr>
        <p:spPr>
          <a:xfrm>
            <a:off x="2529482" y="5291492"/>
            <a:ext cx="7431263" cy="404983"/>
          </a:xfrm>
          <a:prstGeom prst="rect">
            <a:avLst/>
          </a:prstGeom>
          <a:noFill/>
        </p:spPr>
        <p:txBody>
          <a:bodyPr wrap="square">
            <a:spAutoFit/>
          </a:bodyPr>
          <a:lstStyle/>
          <a:p>
            <a:pPr marL="0" marR="0" lvl="0" indent="0" algn="l" defTabSz="914400" rtl="0" eaLnBrk="1" fontAlgn="auto" latinLnBrk="0" hangingPunct="1">
              <a:lnSpc>
                <a:spcPct val="140000"/>
              </a:lnSpc>
              <a:spcBef>
                <a:spcPts val="2400"/>
              </a:spcBef>
              <a:spcAft>
                <a:spcPts val="0"/>
              </a:spcAft>
              <a:buClr>
                <a:srgbClr val="000000"/>
              </a:buClr>
              <a:buSzTx/>
              <a:buFont typeface="Arial"/>
              <a:buNone/>
              <a:tabLst/>
              <a:defRPr/>
            </a:pPr>
            <a:r>
              <a:rPr kumimoji="0" lang="en-US" sz="1600" b="0" i="0" u="sng" strike="noStrike" kern="0" cap="none" spc="0" normalizeH="0" baseline="0" noProof="0" dirty="0">
                <a:ln>
                  <a:noFill/>
                </a:ln>
                <a:solidFill>
                  <a:srgbClr val="0070C0"/>
                </a:solidFill>
                <a:effectLst/>
                <a:highlight>
                  <a:srgbClr val="EEEEEE"/>
                </a:highlight>
                <a:uLnTx/>
                <a:uFillTx/>
                <a:latin typeface="Calibri" panose="020F0502020204030204" pitchFamily="34" charset="0"/>
                <a:ea typeface="Roboto"/>
                <a:cs typeface="Calibri" panose="020F0502020204030204" pitchFamily="34" charset="0"/>
                <a:sym typeface="Roboto"/>
                <a:hlinkClick r:id="rId4">
                  <a:extLst>
                    <a:ext uri="{A12FA001-AC4F-418D-AE19-62706E023703}">
                      <ahyp:hlinkClr xmlns:ahyp="http://schemas.microsoft.com/office/drawing/2018/hyperlinkcolor" val="tx"/>
                    </a:ext>
                  </a:extLst>
                </a:hlinkClick>
              </a:rPr>
              <a:t>Open education resources</a:t>
            </a:r>
            <a:r>
              <a:rPr kumimoji="0" lang="en-US" sz="1600" b="0" i="0" u="none" strike="noStrike" kern="0" cap="none" spc="0" normalizeH="0" baseline="0" noProof="0" dirty="0">
                <a:ln>
                  <a:noFill/>
                </a:ln>
                <a:solidFill>
                  <a:srgbClr val="000000"/>
                </a:solidFill>
                <a:effectLst/>
                <a:highlight>
                  <a:srgbClr val="EEEEEE"/>
                </a:highlight>
                <a:uLnTx/>
                <a:uFillTx/>
                <a:latin typeface="Calibri" panose="020F0502020204030204" pitchFamily="34" charset="0"/>
                <a:ea typeface="Roboto"/>
                <a:cs typeface="Calibri" panose="020F0502020204030204" pitchFamily="34" charset="0"/>
                <a:sym typeface="Roboto"/>
              </a:rPr>
              <a:t> by </a:t>
            </a:r>
            <a:r>
              <a:rPr kumimoji="0" lang="en-US" sz="1600" b="0" i="0" u="none" strike="noStrike" kern="0" cap="none" spc="0" normalizeH="0" baseline="0" noProof="0" dirty="0">
                <a:ln>
                  <a:noFill/>
                </a:ln>
                <a:solidFill>
                  <a:srgbClr val="0070C0"/>
                </a:solidFill>
                <a:effectLst/>
                <a:highlight>
                  <a:srgbClr val="EEEEEE"/>
                </a:highlight>
                <a:uLnTx/>
                <a:uFillTx/>
                <a:latin typeface="Calibri" panose="020F0502020204030204" pitchFamily="34" charset="0"/>
                <a:ea typeface="Roboto"/>
                <a:cs typeface="Calibri" panose="020F0502020204030204" pitchFamily="34" charset="0"/>
                <a:sym typeface="Roboto"/>
              </a:rPr>
              <a:t>Rosario </a:t>
            </a:r>
            <a:r>
              <a:rPr kumimoji="0" lang="en-US" sz="1600" b="0" i="0" u="none" strike="noStrike" kern="0" cap="none" spc="0" normalizeH="0" baseline="0" noProof="0" dirty="0" err="1">
                <a:ln>
                  <a:noFill/>
                </a:ln>
                <a:solidFill>
                  <a:srgbClr val="0070C0"/>
                </a:solidFill>
                <a:effectLst/>
                <a:highlight>
                  <a:srgbClr val="EEEEEE"/>
                </a:highlight>
                <a:uLnTx/>
                <a:uFillTx/>
                <a:latin typeface="Calibri" panose="020F0502020204030204" pitchFamily="34" charset="0"/>
                <a:ea typeface="Roboto"/>
                <a:cs typeface="Calibri" panose="020F0502020204030204" pitchFamily="34" charset="0"/>
                <a:sym typeface="Roboto"/>
              </a:rPr>
              <a:t>Passos</a:t>
            </a:r>
            <a:r>
              <a:rPr kumimoji="0" lang="en-US" sz="1600" b="0" i="0" u="none" strike="noStrike" kern="0" cap="none" spc="0" normalizeH="0" baseline="0" noProof="0" dirty="0">
                <a:ln>
                  <a:noFill/>
                </a:ln>
                <a:solidFill>
                  <a:srgbClr val="0070C0"/>
                </a:solidFill>
                <a:effectLst/>
                <a:highlight>
                  <a:srgbClr val="EEEEEE"/>
                </a:highlight>
                <a:uLnTx/>
                <a:uFillTx/>
                <a:latin typeface="Calibri" panose="020F0502020204030204" pitchFamily="34" charset="0"/>
                <a:ea typeface="Roboto"/>
                <a:cs typeface="Calibri" panose="020F0502020204030204" pitchFamily="34" charset="0"/>
                <a:sym typeface="Roboto"/>
              </a:rPr>
              <a:t> </a:t>
            </a:r>
            <a:r>
              <a:rPr kumimoji="0" lang="en-US" sz="1600" b="0" i="0" u="none" strike="noStrike" kern="0" cap="none" spc="0" normalizeH="0" baseline="0" noProof="0" dirty="0">
                <a:ln>
                  <a:noFill/>
                </a:ln>
                <a:solidFill>
                  <a:srgbClr val="000000"/>
                </a:solidFill>
                <a:effectLst/>
                <a:highlight>
                  <a:srgbClr val="EEEEEE"/>
                </a:highlight>
                <a:uLnTx/>
                <a:uFillTx/>
                <a:latin typeface="Calibri" panose="020F0502020204030204" pitchFamily="34" charset="0"/>
                <a:ea typeface="Roboto"/>
                <a:cs typeface="Calibri" panose="020F0502020204030204" pitchFamily="34" charset="0"/>
                <a:sym typeface="Roboto"/>
              </a:rPr>
              <a:t>is licensed </a:t>
            </a:r>
            <a:r>
              <a:rPr kumimoji="0" lang="en-US" sz="1600" i="0" u="none" strike="noStrike" kern="0" cap="none" spc="0" normalizeH="0" baseline="0" noProof="0" dirty="0">
                <a:ln>
                  <a:noFill/>
                </a:ln>
                <a:solidFill>
                  <a:srgbClr val="000000"/>
                </a:solidFill>
                <a:effectLst/>
                <a:highlight>
                  <a:srgbClr val="EEEEEE"/>
                </a:highlight>
                <a:uLnTx/>
                <a:uFillTx/>
                <a:latin typeface="Calibri" panose="020F0502020204030204" pitchFamily="34" charset="0"/>
                <a:ea typeface="Roboto"/>
                <a:cs typeface="Calibri" panose="020F0502020204030204" pitchFamily="34" charset="0"/>
                <a:sym typeface="Roboto"/>
              </a:rPr>
              <a:t>under </a:t>
            </a:r>
            <a:r>
              <a:rPr kumimoji="0" lang="en-US" sz="1600" i="0" u="sng" strike="noStrike" kern="0" cap="none" spc="0" normalizeH="0" baseline="0" noProof="0" dirty="0">
                <a:ln>
                  <a:noFill/>
                </a:ln>
                <a:solidFill>
                  <a:srgbClr val="000000"/>
                </a:solidFill>
                <a:effectLst/>
                <a:highlight>
                  <a:srgbClr val="FFFFFF"/>
                </a:highlight>
                <a:uLnTx/>
                <a:uFillTx/>
                <a:latin typeface="Calibri" panose="020F0502020204030204" pitchFamily="34" charset="0"/>
                <a:cs typeface="Calibri" panose="020F0502020204030204" pitchFamily="34" charset="0"/>
                <a:sym typeface="Arial"/>
                <a:hlinkClick r:id="rId5"/>
              </a:rPr>
              <a:t>CC BY 4.0</a:t>
            </a:r>
            <a:r>
              <a:rPr kumimoji="0" lang="en-US" sz="1600" i="0" u="none" strike="noStrike" kern="0" cap="none" spc="0" normalizeH="0" baseline="0" noProof="0" dirty="0">
                <a:ln>
                  <a:noFill/>
                </a:ln>
                <a:solidFill>
                  <a:srgbClr val="000000"/>
                </a:solidFill>
                <a:effectLst/>
                <a:highlight>
                  <a:srgbClr val="EEEEEE"/>
                </a:highlight>
                <a:uLnTx/>
                <a:uFillTx/>
                <a:latin typeface="Calibri" panose="020F0502020204030204" pitchFamily="34" charset="0"/>
                <a:ea typeface="Roboto"/>
                <a:cs typeface="Calibri" panose="020F0502020204030204" pitchFamily="34" charset="0"/>
                <a:sym typeface="Roboto"/>
              </a:rPr>
              <a:t>  </a:t>
            </a:r>
          </a:p>
        </p:txBody>
      </p:sp>
      <p:sp>
        <p:nvSpPr>
          <p:cNvPr id="2" name="TextBox 1">
            <a:extLst>
              <a:ext uri="{FF2B5EF4-FFF2-40B4-BE49-F238E27FC236}">
                <a16:creationId xmlns:a16="http://schemas.microsoft.com/office/drawing/2014/main" id="{4C5F7966-206B-458B-80F3-43B06DDAF553}"/>
              </a:ext>
            </a:extLst>
          </p:cNvPr>
          <p:cNvSpPr txBox="1"/>
          <p:nvPr/>
        </p:nvSpPr>
        <p:spPr>
          <a:xfrm>
            <a:off x="878890" y="575133"/>
            <a:ext cx="9685538" cy="523220"/>
          </a:xfrm>
          <a:prstGeom prst="rect">
            <a:avLst/>
          </a:prstGeom>
          <a:noFill/>
        </p:spPr>
        <p:txBody>
          <a:bodyPr wrap="square" rtlCol="0">
            <a:spAutoFit/>
          </a:bodyPr>
          <a:lstStyle/>
          <a:p>
            <a:r>
              <a:rPr lang="en-US" sz="2800" b="1">
                <a:latin typeface="Verdana" panose="020B0604030504040204" pitchFamily="34" charset="0"/>
                <a:ea typeface="Verdana" panose="020B0604030504040204" pitchFamily="34" charset="0"/>
              </a:rPr>
              <a:t>Principles of Open Educational Resources</a:t>
            </a:r>
            <a:endParaRPr lang="en-US" sz="2800" b="1" dirty="0">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0301D0F2-0272-461E-AFDD-6E26E2A5F87A}"/>
              </a:ext>
            </a:extLst>
          </p:cNvPr>
          <p:cNvSpPr>
            <a:spLocks noGrp="1"/>
          </p:cNvSpPr>
          <p:nvPr>
            <p:ph type="sldNum" sz="quarter" idx="12"/>
          </p:nvPr>
        </p:nvSpPr>
        <p:spPr/>
        <p:txBody>
          <a:bodyPr/>
          <a:lstStyle/>
          <a:p>
            <a:fld id="{4F3A3656-FB0F-45CA-A17A-89D7BD8C1CF5}" type="slidenum">
              <a:rPr lang="en-US" smtClean="0"/>
              <a:t>8</a:t>
            </a:fld>
            <a:endParaRPr lang="en-US"/>
          </a:p>
        </p:txBody>
      </p:sp>
    </p:spTree>
    <p:extLst>
      <p:ext uri="{BB962C8B-B14F-4D97-AF65-F5344CB8AC3E}">
        <p14:creationId xmlns:p14="http://schemas.microsoft.com/office/powerpoint/2010/main" val="310335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31" name="Freeform: Shape 7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8" name="Picture 4">
            <a:extLst>
              <a:ext uri="{FF2B5EF4-FFF2-40B4-BE49-F238E27FC236}">
                <a16:creationId xmlns:a16="http://schemas.microsoft.com/office/drawing/2014/main" id="{65340052-82CA-4BDC-AEEA-E550721F98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08983" y="1020932"/>
            <a:ext cx="6779769" cy="53547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57FEBCF-1C2D-492B-BEF3-75BB690AA027}"/>
              </a:ext>
            </a:extLst>
          </p:cNvPr>
          <p:cNvSpPr txBox="1"/>
          <p:nvPr/>
        </p:nvSpPr>
        <p:spPr>
          <a:xfrm>
            <a:off x="1418621" y="1277452"/>
            <a:ext cx="5666500" cy="5158079"/>
          </a:xfrm>
          <a:prstGeom prst="rect">
            <a:avLst/>
          </a:prstGeom>
          <a:noFill/>
        </p:spPr>
        <p:txBody>
          <a:bodyPr wrap="square">
            <a:spAutoFit/>
          </a:bodyPr>
          <a:lstStyle/>
          <a:p>
            <a:pPr marL="0" marR="0">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Public Domain: CC </a:t>
            </a:r>
          </a:p>
          <a:p>
            <a:pPr marL="0" marR="0">
              <a:lnSpc>
                <a:spcPct val="107000"/>
              </a:lnSpc>
              <a:spcBef>
                <a:spcPts val="0"/>
              </a:spcBef>
              <a:spcAft>
                <a:spcPts val="800"/>
              </a:spcAft>
            </a:pP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Attribution: By </a:t>
            </a:r>
          </a:p>
          <a:p>
            <a:pPr marL="0" marR="0">
              <a:lnSpc>
                <a:spcPct val="107000"/>
              </a:lnSpc>
              <a:spcBef>
                <a:spcPts val="0"/>
              </a:spcBef>
              <a:spcAft>
                <a:spcPts val="800"/>
              </a:spcAft>
            </a:pPr>
            <a:endParaRPr lang="en-US" sz="2000" b="1"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Share Alike: SA</a:t>
            </a:r>
          </a:p>
          <a:p>
            <a:pPr marL="0" marR="0">
              <a:lnSpc>
                <a:spcPct val="107000"/>
              </a:lnSpc>
              <a:spcBef>
                <a:spcPts val="0"/>
              </a:spcBef>
              <a:spcAft>
                <a:spcPts val="800"/>
              </a:spcAft>
            </a:pPr>
            <a:endParaRPr lang="en-US" sz="2000" b="1"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No Derivatives: ND</a:t>
            </a:r>
          </a:p>
          <a:p>
            <a:pPr marL="0" marR="0">
              <a:lnSpc>
                <a:spcPct val="107000"/>
              </a:lnSpc>
              <a:spcBef>
                <a:spcPts val="0"/>
              </a:spcBef>
              <a:spcAft>
                <a:spcPts val="800"/>
              </a:spcAft>
            </a:pP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Non-commercial:  NC</a:t>
            </a:r>
          </a:p>
          <a:p>
            <a:pPr marL="0" marR="0">
              <a:lnSpc>
                <a:spcPct val="107000"/>
              </a:lnSpc>
              <a:spcBef>
                <a:spcPts val="0"/>
              </a:spcBef>
              <a:spcAft>
                <a:spcPts val="800"/>
              </a:spcAft>
            </a:pPr>
            <a:endParaRPr lang="en-US" sz="2000" b="1"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2F836DC-370D-4578-AACD-BDAA2B688BAD}"/>
              </a:ext>
            </a:extLst>
          </p:cNvPr>
          <p:cNvSpPr txBox="1"/>
          <p:nvPr/>
        </p:nvSpPr>
        <p:spPr>
          <a:xfrm>
            <a:off x="595216" y="6248361"/>
            <a:ext cx="11327907" cy="338554"/>
          </a:xfrm>
          <a:prstGeom prst="rect">
            <a:avLst/>
          </a:prstGeom>
          <a:noFill/>
        </p:spPr>
        <p:txBody>
          <a:bodyPr wrap="square" rtlCol="0">
            <a:spAutoFit/>
          </a:bodyPr>
          <a:lstStyle/>
          <a:p>
            <a:r>
              <a:rPr lang="en-US" sz="1600" b="0" i="0" dirty="0">
                <a:solidFill>
                  <a:srgbClr val="0563C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1600" b="0" i="0" dirty="0">
                <a:solidFill>
                  <a:srgbClr val="0070C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Teach with Free &amp; Open Educational Resources</a:t>
            </a:r>
            <a:r>
              <a:rPr lang="en-US" sz="1600" b="0" i="0" dirty="0">
                <a:solidFill>
                  <a:srgbClr val="0563C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1600" b="0" i="0" dirty="0">
                <a:solidFill>
                  <a:srgbClr val="000000"/>
                </a:solidFill>
                <a:effectLst/>
                <a:latin typeface="Calibri" panose="020F0502020204030204" pitchFamily="34" charset="0"/>
                <a:cs typeface="Calibri" panose="020F0502020204030204" pitchFamily="34" charset="0"/>
              </a:rPr>
              <a:t> by</a:t>
            </a:r>
            <a:r>
              <a:rPr lang="en-US" sz="1600" b="0" i="0" dirty="0">
                <a:solidFill>
                  <a:srgbClr val="0070C0"/>
                </a:solidFill>
                <a:effectLst/>
                <a:latin typeface="Calibri" panose="020F0502020204030204" pitchFamily="34" charset="0"/>
                <a:cs typeface="Calibri" panose="020F0502020204030204" pitchFamily="34" charset="0"/>
              </a:rPr>
              <a:t> O.E.R. Module for the Online Learning Seminar </a:t>
            </a:r>
            <a:r>
              <a:rPr lang="en-US" sz="1600" b="0" i="0" dirty="0">
                <a:solidFill>
                  <a:srgbClr val="000000"/>
                </a:solidFill>
                <a:effectLst/>
                <a:latin typeface="Calibri" panose="020F0502020204030204" pitchFamily="34" charset="0"/>
                <a:cs typeface="Calibri" panose="020F0502020204030204" pitchFamily="34" charset="0"/>
              </a:rPr>
              <a:t>is licensed under </a:t>
            </a:r>
            <a:r>
              <a:rPr lang="en-US" sz="1600" b="0" i="0" dirty="0">
                <a:solidFill>
                  <a:srgbClr val="0000FF"/>
                </a:solidFill>
                <a:effectLst/>
                <a:latin typeface="Calibri" panose="020F0502020204030204" pitchFamily="34" charset="0"/>
                <a:cs typeface="Calibri" panose="020F0502020204030204" pitchFamily="34" charset="0"/>
                <a:hlinkClick r:id="rId4"/>
              </a:rPr>
              <a:t>CC BY-NC 4.0</a:t>
            </a:r>
            <a:endParaRPr lang="en-US" sz="16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8CA1874-AD96-4214-9989-4818AC7F4EC4}"/>
              </a:ext>
            </a:extLst>
          </p:cNvPr>
          <p:cNvSpPr txBox="1"/>
          <p:nvPr/>
        </p:nvSpPr>
        <p:spPr>
          <a:xfrm>
            <a:off x="991752" y="331764"/>
            <a:ext cx="9152877"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Creative Commons Licensing Symbols</a:t>
            </a:r>
            <a:endParaRPr lang="en-US" sz="2800" dirty="0"/>
          </a:p>
        </p:txBody>
      </p:sp>
      <p:sp>
        <p:nvSpPr>
          <p:cNvPr id="2" name="Slide Number Placeholder 1">
            <a:extLst>
              <a:ext uri="{FF2B5EF4-FFF2-40B4-BE49-F238E27FC236}">
                <a16:creationId xmlns:a16="http://schemas.microsoft.com/office/drawing/2014/main" id="{C4EE1132-A03A-4AE9-A0E6-79DE96B5C81B}"/>
              </a:ext>
            </a:extLst>
          </p:cNvPr>
          <p:cNvSpPr>
            <a:spLocks noGrp="1"/>
          </p:cNvSpPr>
          <p:nvPr>
            <p:ph type="sldNum" sz="quarter" idx="12"/>
          </p:nvPr>
        </p:nvSpPr>
        <p:spPr/>
        <p:txBody>
          <a:bodyPr/>
          <a:lstStyle/>
          <a:p>
            <a:fld id="{4F3A3656-FB0F-45CA-A17A-89D7BD8C1CF5}" type="slidenum">
              <a:rPr lang="en-US" smtClean="0"/>
              <a:t>9</a:t>
            </a:fld>
            <a:endParaRPr lang="en-US"/>
          </a:p>
        </p:txBody>
      </p:sp>
    </p:spTree>
    <p:extLst>
      <p:ext uri="{BB962C8B-B14F-4D97-AF65-F5344CB8AC3E}">
        <p14:creationId xmlns:p14="http://schemas.microsoft.com/office/powerpoint/2010/main" val="3237258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2460</TotalTime>
  <Words>1562</Words>
  <Application>Microsoft Office PowerPoint</Application>
  <PresentationFormat>Widescreen</PresentationFormat>
  <Paragraphs>172</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vt:lpstr>
      <vt:lpstr>Calibri</vt:lpstr>
      <vt:lpstr>Calibri Light</vt:lpstr>
      <vt:lpstr>Helvetica Neue Medium</vt:lpstr>
      <vt:lpstr>Open Sans</vt:lpstr>
      <vt:lpstr>Symbol</vt:lpstr>
      <vt:lpstr>Times New Roman</vt:lpstr>
      <vt:lpstr>Verdana</vt:lpstr>
      <vt:lpstr>Wingdings</vt:lpstr>
      <vt:lpstr>Office Theme</vt:lpstr>
      <vt:lpstr>Using and Licensing (OERs): Part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and Licensing (OERs): Part 1</dc:title>
  <dc:creator>Shahla Noor AL-Deen</dc:creator>
  <cp:lastModifiedBy>Emily Cameron</cp:lastModifiedBy>
  <cp:revision>132</cp:revision>
  <dcterms:created xsi:type="dcterms:W3CDTF">2021-01-22T21:26:43Z</dcterms:created>
  <dcterms:modified xsi:type="dcterms:W3CDTF">2021-02-28T23:27:56Z</dcterms:modified>
</cp:coreProperties>
</file>