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  <p:sldId id="268" r:id="rId6"/>
    <p:sldId id="263" r:id="rId7"/>
    <p:sldId id="265" r:id="rId8"/>
    <p:sldId id="270" r:id="rId9"/>
    <p:sldId id="271" r:id="rId10"/>
    <p:sldId id="269" r:id="rId11"/>
    <p:sldId id="264" r:id="rId12"/>
    <p:sldId id="258" r:id="rId13"/>
    <p:sldId id="257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2862-28E4-4231-B428-78407E5D3E67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D9A6-4B73-4235-B071-8AAA2A7E38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666983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2862-28E4-4231-B428-78407E5D3E67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D9A6-4B73-4235-B071-8AAA2A7E38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375922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2862-28E4-4231-B428-78407E5D3E67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D9A6-4B73-4235-B071-8AAA2A7E38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983746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2862-28E4-4231-B428-78407E5D3E67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D9A6-4B73-4235-B071-8AAA2A7E38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44663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2862-28E4-4231-B428-78407E5D3E67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D9A6-4B73-4235-B071-8AAA2A7E38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400696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2862-28E4-4231-B428-78407E5D3E67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D9A6-4B73-4235-B071-8AAA2A7E38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670040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2862-28E4-4231-B428-78407E5D3E67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D9A6-4B73-4235-B071-8AAA2A7E38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535755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2862-28E4-4231-B428-78407E5D3E67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D9A6-4B73-4235-B071-8AAA2A7E38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330877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2862-28E4-4231-B428-78407E5D3E67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D9A6-4B73-4235-B071-8AAA2A7E38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856875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2862-28E4-4231-B428-78407E5D3E67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D9A6-4B73-4235-B071-8AAA2A7E38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385103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2862-28E4-4231-B428-78407E5D3E67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D9A6-4B73-4235-B071-8AAA2A7E38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083401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42862-28E4-4231-B428-78407E5D3E67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DD9A6-4B73-4235-B071-8AAA2A7E38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695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echcommunity.microsoft.com/t5/microsoft-teams-events-blog/mvp-live-blog-collaborate-on-the-go-with-microsoft-teams-mobile/ba-p/11110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what-s-new-in-microsoft-teams-d7092a6d-c896-424c-b362-a472d5f105d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racyvanderschyff.com/2017/10/05/microsoft-teams-youre-so-hot-right-now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A84A6-7A77-4490-BDAD-3361512DE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7741" y="1655286"/>
            <a:ext cx="3204423" cy="2610042"/>
          </a:xfrm>
        </p:spPr>
        <p:txBody>
          <a:bodyPr>
            <a:normAutofit/>
          </a:bodyPr>
          <a:lstStyle/>
          <a:p>
            <a:r>
              <a:rPr lang="en-CA" sz="4300" b="1" dirty="0">
                <a:latin typeface="Garamond" panose="02020404030301010803" pitchFamily="18" charset="0"/>
              </a:rPr>
              <a:t>MS TEAMS TUTORIAL FOR TEACHERS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207C78-D9FD-49A4-9489-07D0071AF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7011" y="4914562"/>
            <a:ext cx="3204423" cy="450406"/>
          </a:xfrm>
        </p:spPr>
        <p:txBody>
          <a:bodyPr>
            <a:normAutofit/>
          </a:bodyPr>
          <a:lstStyle/>
          <a:p>
            <a:r>
              <a:rPr lang="en-CA" sz="1700" dirty="0">
                <a:latin typeface="Garamond" panose="02020404030301010803" pitchFamily="18" charset="0"/>
              </a:rPr>
              <a:t>Presented by: Marlaina Riggio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49657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3380" y="1"/>
            <a:ext cx="5320620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12F163-D569-46E5-ADC5-C0BF678AF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127" y="1655560"/>
            <a:ext cx="3739146" cy="348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6587" y="5450103"/>
            <a:ext cx="4177413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5335901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84199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42956D-FCF8-4FC1-BBFD-1EF47F47C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413"/>
          <a:stretch/>
        </p:blipFill>
        <p:spPr>
          <a:xfrm>
            <a:off x="172930" y="176574"/>
            <a:ext cx="8798140" cy="45325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892040"/>
            <a:ext cx="8661654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1E0CFF-D501-42ED-BC0F-D394DBC96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441" y="5093208"/>
            <a:ext cx="5229903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Garamond" panose="02020404030301010803" pitchFamily="18" charset="0"/>
              </a:rPr>
              <a:t>Assignments: Student View</a:t>
            </a: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6410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81312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B50C2D-1AD0-4599-B52B-283071B7695C}"/>
              </a:ext>
            </a:extLst>
          </p:cNvPr>
          <p:cNvSpPr/>
          <p:nvPr/>
        </p:nvSpPr>
        <p:spPr>
          <a:xfrm>
            <a:off x="5287618" y="4708971"/>
            <a:ext cx="3856381" cy="10280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8A06F6-0902-4E34-AA50-DC60E6AF71C7}"/>
              </a:ext>
            </a:extLst>
          </p:cNvPr>
          <p:cNvSpPr/>
          <p:nvPr/>
        </p:nvSpPr>
        <p:spPr>
          <a:xfrm>
            <a:off x="1" y="1"/>
            <a:ext cx="3843130" cy="10280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C93AE-CCAC-4844-8100-120D6D60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" y="5644286"/>
            <a:ext cx="8479735" cy="1028080"/>
          </a:xfrm>
        </p:spPr>
        <p:txBody>
          <a:bodyPr>
            <a:noAutofit/>
          </a:bodyPr>
          <a:lstStyle/>
          <a:p>
            <a:pPr algn="ctr"/>
            <a:r>
              <a:rPr lang="en-CA" sz="1800" dirty="0">
                <a:latin typeface="Garamond" panose="02020404030301010803" pitchFamily="18" charset="0"/>
              </a:rPr>
              <a:t>Image retrieved May 2020: </a:t>
            </a:r>
            <a:r>
              <a:rPr lang="en-CA" sz="1800" dirty="0">
                <a:latin typeface="Garamond" panose="020204040303010108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https://techcommunity.microsoft.com/t5/microsoft-teams-events-blog/mvp-live-blog-collaborate-on-the-go-with-microsoft-teams-mobile/ba-p/111108</a:t>
            </a:r>
            <a:endParaRPr lang="en-CA" sz="1800" dirty="0">
              <a:latin typeface="Garamond" panose="02020404030301010803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93DD5C-CDC7-45AC-9E74-CC7A2BE92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8" y="686422"/>
            <a:ext cx="8179904" cy="4601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A5660FA-0ED1-45CD-B429-9D5CEEE91276}"/>
              </a:ext>
            </a:extLst>
          </p:cNvPr>
          <p:cNvSpPr/>
          <p:nvPr/>
        </p:nvSpPr>
        <p:spPr>
          <a:xfrm>
            <a:off x="4306957" y="3551583"/>
            <a:ext cx="1205947" cy="4505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9FADB4F-B631-4ACD-9D81-CDD7291D8D9F}"/>
              </a:ext>
            </a:extLst>
          </p:cNvPr>
          <p:cNvSpPr/>
          <p:nvPr/>
        </p:nvSpPr>
        <p:spPr>
          <a:xfrm>
            <a:off x="4194313" y="1815548"/>
            <a:ext cx="715617" cy="4505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630523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FFF0275-505B-46E2-954C-0F9BBCC06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3805"/>
            <a:ext cx="5824452" cy="5696020"/>
          </a:xfrm>
          <a:custGeom>
            <a:avLst/>
            <a:gdLst>
              <a:gd name="connsiteX0" fmla="*/ 0 w 7765937"/>
              <a:gd name="connsiteY0" fmla="*/ 0 h 5696020"/>
              <a:gd name="connsiteX1" fmla="*/ 7765937 w 7765937"/>
              <a:gd name="connsiteY1" fmla="*/ 0 h 5696020"/>
              <a:gd name="connsiteX2" fmla="*/ 5002657 w 7765937"/>
              <a:gd name="connsiteY2" fmla="*/ 5696020 h 5696020"/>
              <a:gd name="connsiteX3" fmla="*/ 0 w 7765937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5937" h="5696020">
                <a:moveTo>
                  <a:pt x="0" y="0"/>
                </a:moveTo>
                <a:lnTo>
                  <a:pt x="7765937" y="0"/>
                </a:lnTo>
                <a:lnTo>
                  <a:pt x="5002657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9D5CC-F54F-4664-97AC-9A42B89D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8175"/>
            <a:ext cx="3833622" cy="1097280"/>
          </a:xfrm>
        </p:spPr>
        <p:txBody>
          <a:bodyPr>
            <a:normAutofit/>
          </a:bodyPr>
          <a:lstStyle/>
          <a:p>
            <a:pPr algn="ctr"/>
            <a:r>
              <a:rPr lang="en-CA" sz="3600" b="1" dirty="0">
                <a:solidFill>
                  <a:srgbClr val="FFFFFF"/>
                </a:solidFill>
                <a:latin typeface="Garamond" panose="02020404030301010803" pitchFamily="18" charset="0"/>
              </a:rPr>
              <a:t>UPDATES</a:t>
            </a:r>
            <a:endParaRPr lang="en-CA" sz="2800" b="1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3063F-A0CF-49FF-88BF-927A4DBD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502" y="2536340"/>
            <a:ext cx="3833621" cy="17853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CA" sz="1800" dirty="0"/>
          </a:p>
          <a:p>
            <a:r>
              <a:rPr lang="en-US" sz="1800" dirty="0">
                <a:latin typeface="Book Antiqua" panose="02040602050305030304" pitchFamily="18" charset="0"/>
              </a:rPr>
              <a:t>Gallery view (49 participants)</a:t>
            </a:r>
            <a:br>
              <a:rPr lang="en-US" sz="1800" dirty="0">
                <a:latin typeface="Book Antiqua" panose="02040602050305030304" pitchFamily="18" charset="0"/>
              </a:rPr>
            </a:br>
            <a:endParaRPr lang="en-US" sz="1800" dirty="0">
              <a:latin typeface="Book Antiqua" panose="02040602050305030304" pitchFamily="18" charset="0"/>
            </a:endParaRPr>
          </a:p>
          <a:p>
            <a:r>
              <a:rPr lang="en-US" sz="1800" dirty="0">
                <a:latin typeface="Book Antiqua" panose="02040602050305030304" pitchFamily="18" charset="0"/>
              </a:rPr>
              <a:t>Breakout Rooms (in Beta testing)</a:t>
            </a:r>
            <a:endParaRPr lang="en-CA" sz="1800" dirty="0">
              <a:latin typeface="Book Antiqua" panose="0204060205030503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2C94F53-B71F-4365-BA47-5544C8DC4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8735" y="2327492"/>
            <a:ext cx="3073160" cy="286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0701EA-9A4D-4AAD-A911-E00BCA8EF519}"/>
              </a:ext>
            </a:extLst>
          </p:cNvPr>
          <p:cNvSpPr txBox="1"/>
          <p:nvPr/>
        </p:nvSpPr>
        <p:spPr>
          <a:xfrm>
            <a:off x="0" y="6253758"/>
            <a:ext cx="931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Website</a:t>
            </a:r>
            <a:r>
              <a:rPr lang="en-CA" dirty="0">
                <a:solidFill>
                  <a:schemeClr val="bg1"/>
                </a:solidFill>
                <a:latin typeface="Book Antiqua" panose="02040602050305030304" pitchFamily="18" charset="0"/>
              </a:rPr>
              <a:t>: </a:t>
            </a:r>
            <a:r>
              <a:rPr lang="en-CA" dirty="0">
                <a:solidFill>
                  <a:schemeClr val="bg1"/>
                </a:solidFill>
                <a:latin typeface="Book Antiqua" panose="02040602050305030304" pitchFamily="18" charset="0"/>
                <a:hlinkClick r:id="rId3"/>
              </a:rPr>
              <a:t>https://support.microsoft.com/en-us/office/what-s-new-in-microsoft-teams-d7092a6d-c896-424c-b362-a472d5f105de</a:t>
            </a:r>
            <a:r>
              <a:rPr lang="en-CA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8331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759B2C71-10E2-4811-86B4-24022C053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644" y="346167"/>
            <a:ext cx="1588946" cy="15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Image result for emojis">
            <a:extLst>
              <a:ext uri="{FF2B5EF4-FFF2-40B4-BE49-F238E27FC236}">
                <a16:creationId xmlns:a16="http://schemas.microsoft.com/office/drawing/2014/main" id="{1AE01717-A3A8-47F3-AE34-014990DDD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942" r="25740" b="35673"/>
          <a:stretch/>
        </p:blipFill>
        <p:spPr bwMode="auto">
          <a:xfrm>
            <a:off x="3663668" y="346167"/>
            <a:ext cx="1687249" cy="154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 result for emojis">
            <a:extLst>
              <a:ext uri="{FF2B5EF4-FFF2-40B4-BE49-F238E27FC236}">
                <a16:creationId xmlns:a16="http://schemas.microsoft.com/office/drawing/2014/main" id="{1D59BB22-5F52-4DD1-9B27-7F1F116A3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9" r="79059" b="35289"/>
          <a:stretch/>
        </p:blipFill>
        <p:spPr bwMode="auto">
          <a:xfrm>
            <a:off x="6898819" y="346167"/>
            <a:ext cx="1353643" cy="154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9DE02FA-883D-44BA-A940-6A789E17F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649" y="2639045"/>
            <a:ext cx="1588934" cy="158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emojis">
            <a:extLst>
              <a:ext uri="{FF2B5EF4-FFF2-40B4-BE49-F238E27FC236}">
                <a16:creationId xmlns:a16="http://schemas.microsoft.com/office/drawing/2014/main" id="{7F73DBF1-46A6-481A-BE1B-6277B2A9F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59" b="71827"/>
          <a:stretch/>
        </p:blipFill>
        <p:spPr bwMode="auto">
          <a:xfrm>
            <a:off x="719930" y="4930536"/>
            <a:ext cx="1605999" cy="158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621" y="2300641"/>
            <a:ext cx="6093379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8D604-9AA9-4147-9547-CC504A7F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942" y="2916520"/>
            <a:ext cx="4848965" cy="23093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900" kern="1200" dirty="0">
                <a:solidFill>
                  <a:srgbClr val="FFFFFF"/>
                </a:solidFill>
                <a:latin typeface="Book Antiqua" panose="02040602050305030304" pitchFamily="18" charset="0"/>
              </a:rPr>
              <a:t>Which emoji best describes your feeling after this webinar?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9141714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304824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823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15556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60198" y="5336249"/>
            <a:ext cx="4114800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F98A3BC-FC4E-445E-8F93-D341E0C5ED60}"/>
              </a:ext>
            </a:extLst>
          </p:cNvPr>
          <p:cNvSpPr txBox="1"/>
          <p:nvPr/>
        </p:nvSpPr>
        <p:spPr>
          <a:xfrm>
            <a:off x="229862" y="5952044"/>
            <a:ext cx="384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000" b="1" dirty="0">
                <a:latin typeface="Book Antiqua" panose="02040602050305030304" pitchFamily="18" charset="0"/>
              </a:rPr>
              <a:t>A</a:t>
            </a:r>
            <a:endParaRPr lang="en-CA" b="1" dirty="0">
              <a:latin typeface="Book Antiqua" panose="0204060205030503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3032DAF-3810-4E7E-A935-60C5CA3D55B7}"/>
              </a:ext>
            </a:extLst>
          </p:cNvPr>
          <p:cNvSpPr txBox="1"/>
          <p:nvPr/>
        </p:nvSpPr>
        <p:spPr>
          <a:xfrm>
            <a:off x="151989" y="3481191"/>
            <a:ext cx="384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000" b="1" dirty="0">
                <a:latin typeface="Book Antiqua" panose="02040602050305030304" pitchFamily="18" charset="0"/>
              </a:rPr>
              <a:t>B</a:t>
            </a:r>
            <a:endParaRPr lang="en-CA" b="1" dirty="0">
              <a:latin typeface="Book Antiqua" panose="0204060205030503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5849AAB-4C87-435C-9114-AF8631FFF365}"/>
              </a:ext>
            </a:extLst>
          </p:cNvPr>
          <p:cNvSpPr txBox="1"/>
          <p:nvPr/>
        </p:nvSpPr>
        <p:spPr>
          <a:xfrm>
            <a:off x="205168" y="1287956"/>
            <a:ext cx="384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000" b="1" dirty="0">
                <a:latin typeface="Book Antiqua" panose="02040602050305030304" pitchFamily="18" charset="0"/>
              </a:rPr>
              <a:t>C</a:t>
            </a:r>
            <a:endParaRPr lang="en-CA" b="1" dirty="0">
              <a:latin typeface="Book Antiqua" panose="020406020503050303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815117D-241B-462D-AD93-50715E8C9E0B}"/>
              </a:ext>
            </a:extLst>
          </p:cNvPr>
          <p:cNvSpPr txBox="1"/>
          <p:nvPr/>
        </p:nvSpPr>
        <p:spPr>
          <a:xfrm>
            <a:off x="3492942" y="1586810"/>
            <a:ext cx="384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000" b="1" dirty="0">
                <a:latin typeface="Book Antiqua" panose="02040602050305030304" pitchFamily="18" charset="0"/>
              </a:rPr>
              <a:t>D</a:t>
            </a:r>
            <a:endParaRPr lang="en-CA" b="1" dirty="0">
              <a:latin typeface="Book Antiqua" panose="020406020503050303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C09E5BD-A69F-4791-A1ED-6C40DD526BA0}"/>
              </a:ext>
            </a:extLst>
          </p:cNvPr>
          <p:cNvSpPr txBox="1"/>
          <p:nvPr/>
        </p:nvSpPr>
        <p:spPr>
          <a:xfrm>
            <a:off x="6379971" y="1611136"/>
            <a:ext cx="384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000" b="1" dirty="0">
                <a:latin typeface="Book Antiqua" panose="02040602050305030304" pitchFamily="18" charset="0"/>
              </a:rPr>
              <a:t>E</a:t>
            </a:r>
            <a:endParaRPr lang="en-CA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58791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A84A6-7A77-4490-BDAD-3361512DE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081" y="2725051"/>
            <a:ext cx="3204423" cy="1407898"/>
          </a:xfrm>
        </p:spPr>
        <p:txBody>
          <a:bodyPr>
            <a:normAutofit/>
          </a:bodyPr>
          <a:lstStyle/>
          <a:p>
            <a:r>
              <a:rPr lang="en-CA" sz="4300" dirty="0">
                <a:latin typeface="Book Antiqua" panose="02040602050305030304" pitchFamily="18" charset="0"/>
              </a:rPr>
              <a:t>THANK YOU!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49657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3380" y="1"/>
            <a:ext cx="5320620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12F163-D569-46E5-ADC5-C0BF678AF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127" y="1655560"/>
            <a:ext cx="3739146" cy="348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6587" y="5450103"/>
            <a:ext cx="4177413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5335901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30982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966" y="5346696"/>
            <a:ext cx="4020034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5509953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9760B-9298-43A9-97FC-121A70B0F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529884"/>
            <a:ext cx="4351992" cy="109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b="1" dirty="0">
                <a:latin typeface="Garamond" panose="02020404030301010803" pitchFamily="18" charset="0"/>
              </a:rPr>
              <a:t>AGENDA</a:t>
            </a:r>
          </a:p>
        </p:txBody>
      </p:sp>
      <p:pic>
        <p:nvPicPr>
          <p:cNvPr id="6" name="Content Placeholder 5" descr="A black and silver text on a screen&#10;&#10;Description automatically generated">
            <a:extLst>
              <a:ext uri="{FF2B5EF4-FFF2-40B4-BE49-F238E27FC236}">
                <a16:creationId xmlns:a16="http://schemas.microsoft.com/office/drawing/2014/main" id="{71F80442-A2EF-4562-8A4A-F999E8FD8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4132"/>
          <a:stretch/>
        </p:blipFill>
        <p:spPr>
          <a:xfrm>
            <a:off x="630936" y="604158"/>
            <a:ext cx="4537455" cy="4350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2B0711-A4DA-42B4-B61A-93A27BBD432A}"/>
              </a:ext>
            </a:extLst>
          </p:cNvPr>
          <p:cNvSpPr txBox="1"/>
          <p:nvPr/>
        </p:nvSpPr>
        <p:spPr>
          <a:xfrm>
            <a:off x="5274365" y="445131"/>
            <a:ext cx="3551584" cy="4643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Quick Polls</a:t>
            </a:r>
            <a:br>
              <a:rPr lang="en-US" sz="2400" dirty="0">
                <a:latin typeface="Garamond" panose="02020404030301010803" pitchFamily="18" charset="0"/>
              </a:rPr>
            </a:br>
            <a:endParaRPr lang="en-US" sz="2400" dirty="0">
              <a:latin typeface="Garamond" panose="02020404030301010803" pitchFamily="18" charset="0"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MS Teams Platform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Basic Features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Collaborative Classroom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Useful Apps</a:t>
            </a:r>
            <a:br>
              <a:rPr lang="en-US" sz="2400" dirty="0">
                <a:latin typeface="Garamond" panose="02020404030301010803" pitchFamily="18" charset="0"/>
              </a:rPr>
            </a:br>
            <a:endParaRPr lang="en-US" sz="2400" dirty="0">
              <a:latin typeface="Garamond" panose="02020404030301010803" pitchFamily="18" charset="0"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Updates</a:t>
            </a:r>
          </a:p>
        </p:txBody>
      </p:sp>
    </p:spTree>
    <p:extLst>
      <p:ext uri="{BB962C8B-B14F-4D97-AF65-F5344CB8AC3E}">
        <p14:creationId xmlns:p14="http://schemas.microsoft.com/office/powerpoint/2010/main" val="226727086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4103" y="-2"/>
            <a:ext cx="4509896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0597" y="1690688"/>
            <a:ext cx="65334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4448591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F33E5-CFD9-452B-8C4F-9258AD3BD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842" y="2343647"/>
            <a:ext cx="3380016" cy="28227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Garamond" panose="02020404030301010803" pitchFamily="18" charset="0"/>
              </a:rPr>
              <a:t>a. LINC</a:t>
            </a:r>
            <a:br>
              <a:rPr lang="en-US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r>
              <a:rPr lang="en-US" dirty="0">
                <a:solidFill>
                  <a:srgbClr val="FFFFFF"/>
                </a:solidFill>
                <a:latin typeface="Garamond" panose="02020404030301010803" pitchFamily="18" charset="0"/>
              </a:rPr>
              <a:t>b. Post-secondary</a:t>
            </a:r>
            <a:br>
              <a:rPr lang="en-US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r>
              <a:rPr lang="en-US" dirty="0">
                <a:solidFill>
                  <a:srgbClr val="FFFFFF"/>
                </a:solidFill>
                <a:latin typeface="Garamond" panose="02020404030301010803" pitchFamily="18" charset="0"/>
              </a:rPr>
              <a:t>c. Adult ESL</a:t>
            </a:r>
            <a:br>
              <a:rPr lang="en-US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r>
              <a:rPr lang="en-US" dirty="0">
                <a:solidFill>
                  <a:srgbClr val="FFFFFF"/>
                </a:solidFill>
                <a:latin typeface="Garamond" panose="02020404030301010803" pitchFamily="18" charset="0"/>
              </a:rPr>
              <a:t>d. EAP</a:t>
            </a:r>
            <a:br>
              <a:rPr lang="en-US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r>
              <a:rPr lang="en-US" dirty="0">
                <a:solidFill>
                  <a:srgbClr val="FFFFFF"/>
                </a:solidFill>
                <a:latin typeface="Garamond" panose="02020404030301010803" pitchFamily="18" charset="0"/>
              </a:rPr>
              <a:t>e. Other</a:t>
            </a:r>
            <a:endParaRPr lang="en-CA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7" descr="A picture containing photo, young, small, holding&#10;&#10;Description automatically generated">
            <a:extLst>
              <a:ext uri="{FF2B5EF4-FFF2-40B4-BE49-F238E27FC236}">
                <a16:creationId xmlns:a16="http://schemas.microsoft.com/office/drawing/2014/main" id="{245D86FE-1F94-4BFF-90C0-075F65168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3269"/>
            <a:ext cx="4286752" cy="4330052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D0E829-B20D-492C-8B70-1F3A0A744106}"/>
              </a:ext>
            </a:extLst>
          </p:cNvPr>
          <p:cNvSpPr txBox="1"/>
          <p:nvPr/>
        </p:nvSpPr>
        <p:spPr>
          <a:xfrm>
            <a:off x="270842" y="652007"/>
            <a:ext cx="2875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Garamond" panose="02020404030301010803" pitchFamily="18" charset="0"/>
              </a:rPr>
              <a:t>I teach…</a:t>
            </a:r>
            <a:endParaRPr lang="en-CA" sz="48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70035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A218DB-F221-4C26-A8DF-3B61E57D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474146"/>
            <a:ext cx="7886695" cy="1197864"/>
          </a:xfrm>
        </p:spPr>
        <p:txBody>
          <a:bodyPr>
            <a:normAutofit/>
          </a:bodyPr>
          <a:lstStyle/>
          <a:p>
            <a:pPr algn="ctr"/>
            <a:r>
              <a:rPr lang="en-CA" b="1" dirty="0">
                <a:latin typeface="Garamond" panose="02020404030301010803" pitchFamily="18" charset="0"/>
              </a:rPr>
              <a:t>I am familiar with MS Teams.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DF5FE34-0A41-407A-8D94-10FCF68F1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56616" y="587238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1B61EDDC-5560-4E3E-9A46-A2E77CD85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420" y="1607091"/>
            <a:ext cx="1433822" cy="417156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Garamond" panose="02020404030301010803" pitchFamily="18" charset="0"/>
              </a:rPr>
              <a:t>YES</a:t>
            </a:r>
          </a:p>
          <a:p>
            <a:pPr marL="0" indent="0" algn="ctr">
              <a:buNone/>
            </a:pPr>
            <a:r>
              <a:rPr lang="en-US" sz="4800" dirty="0">
                <a:latin typeface="Garamond" panose="02020404030301010803" pitchFamily="18" charset="0"/>
              </a:rPr>
              <a:t> NO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E6B9F6-0724-4B1E-B7A4-2402DEB0C9FC}"/>
              </a:ext>
            </a:extLst>
          </p:cNvPr>
          <p:cNvSpPr/>
          <p:nvPr/>
        </p:nvSpPr>
        <p:spPr>
          <a:xfrm>
            <a:off x="0" y="6511748"/>
            <a:ext cx="8785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dirty="0">
                <a:latin typeface="Book Antiqua" panose="02040602050305030304" pitchFamily="18" charset="0"/>
              </a:rPr>
              <a:t>Image retrieved May 2020 from: </a:t>
            </a:r>
            <a:r>
              <a:rPr lang="en-CA" sz="1200" dirty="0">
                <a:latin typeface="Book Antiqua" panose="0204060205030503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https://tracyvanderschyff.com/2017/10/05/microsoft-teams-youre-so-hot-right-now/</a:t>
            </a:r>
            <a:endParaRPr lang="en-CA" sz="1200" dirty="0">
              <a:latin typeface="Book Antiqua" panose="02040602050305030304" pitchFamily="18" charset="0"/>
            </a:endParaRPr>
          </a:p>
          <a:p>
            <a:pPr algn="ctr"/>
            <a:endParaRPr lang="en-CA" sz="1200" dirty="0">
              <a:latin typeface="Book Antiqua" panose="02040602050305030304" pitchFamily="18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C7D0BDA5-72E7-4E75-BCDE-8173FFA37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25" y="1902837"/>
            <a:ext cx="5580355" cy="366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184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A84A6-7A77-4490-BDAD-3361512DE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49" y="4333461"/>
            <a:ext cx="8521349" cy="794545"/>
          </a:xfrm>
        </p:spPr>
        <p:txBody>
          <a:bodyPr>
            <a:normAutofit/>
          </a:bodyPr>
          <a:lstStyle/>
          <a:p>
            <a:r>
              <a:rPr lang="en-CA" sz="4300">
                <a:latin typeface="Garamond" panose="02020404030301010803" pitchFamily="18" charset="0"/>
              </a:rPr>
              <a:t>CONVERSATION FEATURES</a:t>
            </a:r>
            <a:endParaRPr lang="en-CA" sz="4300" dirty="0">
              <a:latin typeface="Garamond" panose="02020404030301010803" pitchFamily="18" charset="0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49657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3380" y="1"/>
            <a:ext cx="5320620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6587" y="5450103"/>
            <a:ext cx="4177413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5335901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7C42FC-54EA-4318-A6E9-60957FF78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2021103"/>
            <a:ext cx="8588970" cy="170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9140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966" y="5346696"/>
            <a:ext cx="4020034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5509953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B8947-C761-40E3-832A-AE5075E2E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529884"/>
            <a:ext cx="4351992" cy="1096331"/>
          </a:xfrm>
        </p:spPr>
        <p:txBody>
          <a:bodyPr>
            <a:normAutofit/>
          </a:bodyPr>
          <a:lstStyle/>
          <a:p>
            <a:pPr algn="ctr"/>
            <a:r>
              <a:rPr lang="en-CA" sz="3500" b="1" dirty="0">
                <a:latin typeface="Garamond" panose="02020404030301010803" pitchFamily="18" charset="0"/>
              </a:rPr>
              <a:t>Simple Videoconferencing</a:t>
            </a:r>
          </a:p>
        </p:txBody>
      </p:sp>
      <p:pic>
        <p:nvPicPr>
          <p:cNvPr id="1026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F108CA-616E-4D87-9FEE-DA8370F1D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7" r="5786" b="1"/>
          <a:stretch/>
        </p:blipFill>
        <p:spPr bwMode="auto">
          <a:xfrm>
            <a:off x="630936" y="604158"/>
            <a:ext cx="4537455" cy="43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1A5BD-1F12-41BF-9A2E-8481F8190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1" y="601315"/>
            <a:ext cx="3006076" cy="4384342"/>
          </a:xfrm>
        </p:spPr>
        <p:txBody>
          <a:bodyPr anchor="ctr">
            <a:normAutofit/>
          </a:bodyPr>
          <a:lstStyle/>
          <a:p>
            <a:r>
              <a:rPr lang="en-CA" sz="2400" dirty="0">
                <a:latin typeface="Garamond" panose="02020404030301010803" pitchFamily="18" charset="0"/>
              </a:rPr>
              <a:t>Send students your MS Teams link</a:t>
            </a:r>
            <a:br>
              <a:rPr lang="en-CA" sz="2400" dirty="0">
                <a:latin typeface="Garamond" panose="02020404030301010803" pitchFamily="18" charset="0"/>
              </a:rPr>
            </a:br>
            <a:endParaRPr lang="en-CA" sz="2400" dirty="0">
              <a:latin typeface="Garamond" panose="02020404030301010803" pitchFamily="18" charset="0"/>
            </a:endParaRPr>
          </a:p>
          <a:p>
            <a:r>
              <a:rPr lang="en-CA" sz="2400" dirty="0">
                <a:latin typeface="Garamond" panose="02020404030301010803" pitchFamily="18" charset="0"/>
              </a:rPr>
              <a:t>Clicking the link, will lead them to the page on the left.</a:t>
            </a:r>
            <a:br>
              <a:rPr lang="en-CA" sz="2400" dirty="0">
                <a:latin typeface="Garamond" panose="02020404030301010803" pitchFamily="18" charset="0"/>
              </a:rPr>
            </a:br>
            <a:endParaRPr lang="en-CA" sz="2400" dirty="0">
              <a:latin typeface="Garamond" panose="02020404030301010803" pitchFamily="18" charset="0"/>
            </a:endParaRPr>
          </a:p>
          <a:p>
            <a:r>
              <a:rPr lang="en-CA" sz="2400" dirty="0">
                <a:latin typeface="Garamond" panose="02020404030301010803" pitchFamily="18" charset="0"/>
              </a:rPr>
              <a:t>Click </a:t>
            </a:r>
            <a:r>
              <a:rPr lang="en-CA" sz="2400" b="1" dirty="0">
                <a:latin typeface="Garamond" panose="02020404030301010803" pitchFamily="18" charset="0"/>
              </a:rPr>
              <a:t>join on the web instead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076C473-6ADA-4D9D-8742-7FCDE73DE506}"/>
              </a:ext>
            </a:extLst>
          </p:cNvPr>
          <p:cNvSpPr/>
          <p:nvPr/>
        </p:nvSpPr>
        <p:spPr>
          <a:xfrm>
            <a:off x="2981739" y="3909391"/>
            <a:ext cx="2001189" cy="6493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93572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E5A52-B250-47E1-8F93-40D91958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34025"/>
            <a:ext cx="78867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Videoconference Screen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A7C8FD-8A29-4FD5-8E51-050B51A72F04}"/>
              </a:ext>
            </a:extLst>
          </p:cNvPr>
          <p:cNvSpPr/>
          <p:nvPr/>
        </p:nvSpPr>
        <p:spPr>
          <a:xfrm>
            <a:off x="1484243" y="5534025"/>
            <a:ext cx="45719" cy="82232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79AAFE-5F51-4758-B1F0-4925B483BB3D}"/>
              </a:ext>
            </a:extLst>
          </p:cNvPr>
          <p:cNvSpPr/>
          <p:nvPr/>
        </p:nvSpPr>
        <p:spPr>
          <a:xfrm>
            <a:off x="7785652" y="5534025"/>
            <a:ext cx="45719" cy="82232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A864C7-042F-477B-B30C-EE91E1F14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50" y="349249"/>
            <a:ext cx="8302099" cy="466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5658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E37CFA-B229-45AA-921D-0AC8E9C8DA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12403" b="1"/>
          <a:stretch/>
        </p:blipFill>
        <p:spPr>
          <a:xfrm>
            <a:off x="3410952" y="-5"/>
            <a:ext cx="5733047" cy="36814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80E30E-54E0-47B9-897A-6C392488D5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1499"/>
          <a:stretch/>
        </p:blipFill>
        <p:spPr>
          <a:xfrm>
            <a:off x="3410953" y="3681409"/>
            <a:ext cx="5733047" cy="317659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B518AA-57BD-4FFF-8FB4-AC26ED149E9A}"/>
              </a:ext>
            </a:extLst>
          </p:cNvPr>
          <p:cNvSpPr txBox="1">
            <a:spLocks/>
          </p:cNvSpPr>
          <p:nvPr/>
        </p:nvSpPr>
        <p:spPr>
          <a:xfrm>
            <a:off x="0" y="2796208"/>
            <a:ext cx="4046934" cy="1528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kern="1200" dirty="0">
                <a:solidFill>
                  <a:schemeClr val="bg1"/>
                </a:solidFill>
                <a:latin typeface="Garamond" panose="02020404030301010803" pitchFamily="18" charset="0"/>
              </a:rPr>
              <a:t>Recording Your Sessions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3681408"/>
            <a:ext cx="851534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81D9E86-BE16-4F47-BDD5-94E9C33268DA}"/>
              </a:ext>
            </a:extLst>
          </p:cNvPr>
          <p:cNvSpPr/>
          <p:nvPr/>
        </p:nvSpPr>
        <p:spPr>
          <a:xfrm>
            <a:off x="5724939" y="1076582"/>
            <a:ext cx="2040835" cy="105701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7A3931-8729-4A30-BFD4-3277A10C8FAE}"/>
              </a:ext>
            </a:extLst>
          </p:cNvPr>
          <p:cNvSpPr/>
          <p:nvPr/>
        </p:nvSpPr>
        <p:spPr>
          <a:xfrm>
            <a:off x="4236640" y="3959921"/>
            <a:ext cx="4258003" cy="236136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768872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36D4957-3250-436F-8983-17EDCA992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04"/>
          <a:stretch/>
        </p:blipFill>
        <p:spPr>
          <a:xfrm>
            <a:off x="20" y="10"/>
            <a:ext cx="9143980" cy="501469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0B1D371-6F20-40D9-8E9C-7905602F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34025"/>
            <a:ext cx="78867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Channel Screen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461F58-80D0-472F-8FFE-C8C21F623EFF}"/>
              </a:ext>
            </a:extLst>
          </p:cNvPr>
          <p:cNvSpPr/>
          <p:nvPr/>
        </p:nvSpPr>
        <p:spPr>
          <a:xfrm>
            <a:off x="2465570" y="5373687"/>
            <a:ext cx="45719" cy="82232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9F0247-3E4E-406B-B1E6-6FC30E179D30}"/>
              </a:ext>
            </a:extLst>
          </p:cNvPr>
          <p:cNvSpPr/>
          <p:nvPr/>
        </p:nvSpPr>
        <p:spPr>
          <a:xfrm>
            <a:off x="6632712" y="5784850"/>
            <a:ext cx="45719" cy="82232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180904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187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Book Antiqua</vt:lpstr>
      <vt:lpstr>Calibri</vt:lpstr>
      <vt:lpstr>Calibri Light</vt:lpstr>
      <vt:lpstr>Garamond</vt:lpstr>
      <vt:lpstr>Office Theme</vt:lpstr>
      <vt:lpstr>MS TEAMS TUTORIAL FOR TEACHERS</vt:lpstr>
      <vt:lpstr>AGENDA</vt:lpstr>
      <vt:lpstr>PowerPoint Presentation</vt:lpstr>
      <vt:lpstr>I am familiar with MS Teams.</vt:lpstr>
      <vt:lpstr>CONVERSATION FEATURES</vt:lpstr>
      <vt:lpstr>Simple Videoconferencing</vt:lpstr>
      <vt:lpstr>Videoconference Screen</vt:lpstr>
      <vt:lpstr>PowerPoint Presentation</vt:lpstr>
      <vt:lpstr>Channel Screen</vt:lpstr>
      <vt:lpstr>Assignments: Student View</vt:lpstr>
      <vt:lpstr>Image retrieved May 2020: https://techcommunity.microsoft.com/t5/microsoft-teams-events-blog/mvp-live-blog-collaborate-on-the-go-with-microsoft-teams-mobile/ba-p/111108</vt:lpstr>
      <vt:lpstr>UPDATES</vt:lpstr>
      <vt:lpstr>Which emoji best describes your feeling after this webinar?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TEAMS TUTORIAL FOR TEACHERS</dc:title>
  <dc:creator>Marlaina Riggio</dc:creator>
  <cp:lastModifiedBy>Marlaina Riggio</cp:lastModifiedBy>
  <cp:revision>3</cp:revision>
  <dcterms:created xsi:type="dcterms:W3CDTF">2020-10-05T13:32:13Z</dcterms:created>
  <dcterms:modified xsi:type="dcterms:W3CDTF">2020-10-26T12:32:12Z</dcterms:modified>
</cp:coreProperties>
</file>