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7" r:id="rId4"/>
    <p:sldId id="272" r:id="rId5"/>
    <p:sldId id="258" r:id="rId6"/>
    <p:sldId id="259" r:id="rId7"/>
    <p:sldId id="273" r:id="rId8"/>
    <p:sldId id="260" r:id="rId9"/>
    <p:sldId id="274" r:id="rId10"/>
    <p:sldId id="261" r:id="rId11"/>
    <p:sldId id="262" r:id="rId12"/>
    <p:sldId id="263" r:id="rId13"/>
    <p:sldId id="276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D605-B182-A929-81BA-25D2E5CC0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466" y="758952"/>
            <a:ext cx="10058400" cy="3566160"/>
          </a:xfrm>
        </p:spPr>
        <p:txBody>
          <a:bodyPr/>
          <a:lstStyle/>
          <a:p>
            <a:r>
              <a:rPr lang="en-CA" b="1" dirty="0"/>
              <a:t>CanAvenue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EB4AD-0D9C-58BD-D286-C1D44CAB1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466" y="4455620"/>
            <a:ext cx="11326760" cy="1143000"/>
          </a:xfrm>
        </p:spPr>
        <p:txBody>
          <a:bodyPr/>
          <a:lstStyle/>
          <a:p>
            <a:r>
              <a:rPr lang="en-US" dirty="0"/>
              <a:t>Independent learning resource for Canadian language learners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BBED6-6F82-8758-D45A-DD342035B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7938"/>
            <a:ext cx="6006061" cy="10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47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6E2DB-C0D6-9ED8-78C0-42671FF38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5839-9B3A-2FCA-E45B-5FC6B510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Assessment and Tracking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EAEB552-8015-0BFB-7A12-7757CB5EE1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8567" y="2196670"/>
            <a:ext cx="11640143" cy="323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Formative/summative assessments do not transfer to LINC courses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Participants view progress in </a:t>
            </a:r>
            <a:r>
              <a:rPr lang="en-US" sz="3600" dirty="0" err="1"/>
              <a:t>CanAvenue’s</a:t>
            </a:r>
            <a:r>
              <a:rPr lang="en-US" sz="3600" dirty="0"/>
              <a:t> gradebook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Gradebook not transferable</a:t>
            </a:r>
          </a:p>
        </p:txBody>
      </p:sp>
    </p:spTree>
    <p:extLst>
      <p:ext uri="{BB962C8B-B14F-4D97-AF65-F5344CB8AC3E}">
        <p14:creationId xmlns:p14="http://schemas.microsoft.com/office/powerpoint/2010/main" val="127636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931C5-AFEB-5648-750D-C879ED0F5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77FE-8AC3-058E-95B0-6CA1E3C2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Access and User Registration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34E7400-16CF-D51C-9E20-0DA1716E9B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4221" y="1910667"/>
            <a:ext cx="11896090" cy="303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Free and open for all, no registration limitations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users registered as students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 instructor accounts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 editing privileges </a:t>
            </a:r>
          </a:p>
        </p:txBody>
      </p:sp>
    </p:spTree>
    <p:extLst>
      <p:ext uri="{BB962C8B-B14F-4D97-AF65-F5344CB8AC3E}">
        <p14:creationId xmlns:p14="http://schemas.microsoft.com/office/powerpoint/2010/main" val="1705244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0AADB-3505-7F27-9C4F-D83A6882B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8D37C-A554-B7A3-9EDD-7744FF10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Teacher/Administrator Roles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F8BD11A-A82B-C864-9927-E04313BE9A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8750" y="3074512"/>
            <a:ext cx="1189609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Refer students to CanAvenue for independent learning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No teacher access to student data or tracking options</a:t>
            </a:r>
          </a:p>
        </p:txBody>
      </p:sp>
    </p:spTree>
    <p:extLst>
      <p:ext uri="{BB962C8B-B14F-4D97-AF65-F5344CB8AC3E}">
        <p14:creationId xmlns:p14="http://schemas.microsoft.com/office/powerpoint/2010/main" val="420458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ABAB63-03B1-609A-683C-16D6D0100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F0D3F-EB57-067D-7170-1765847FE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Avenue block access</a:t>
            </a:r>
          </a:p>
        </p:txBody>
      </p:sp>
      <p:pic>
        <p:nvPicPr>
          <p:cNvPr id="6" name="Picture 5" descr="A group of people sitting in a circle&#10;&#10;Description automatically generated">
            <a:extLst>
              <a:ext uri="{FF2B5EF4-FFF2-40B4-BE49-F238E27FC236}">
                <a16:creationId xmlns:a16="http://schemas.microsoft.com/office/drawing/2014/main" id="{AC934DA3-A3B8-CB09-D1C3-38523CB42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82" y="640081"/>
            <a:ext cx="6658650" cy="50541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1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BF787-6CF6-18B4-CD72-1B3269581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3081-4D28-FFEA-466C-6BDF40A9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Content Usage and Permissions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2C4B6E6-FD85-0201-1B31-C47AE3BAA3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8750" y="2294843"/>
            <a:ext cx="11256502" cy="303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Learning objects not transferable to Avenue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Content aligned with Creative Commons license 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(CC BY-NC-ND 4.0) </a:t>
            </a:r>
          </a:p>
        </p:txBody>
      </p:sp>
    </p:spTree>
    <p:extLst>
      <p:ext uri="{BB962C8B-B14F-4D97-AF65-F5344CB8AC3E}">
        <p14:creationId xmlns:p14="http://schemas.microsoft.com/office/powerpoint/2010/main" val="140206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65977-1553-7170-77D9-94C882776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238D1-E791-1E71-EACD-340CB559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Platform Limitations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DC15B13-C49C-7FC3-0B70-F08D4D9613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8750" y="2433343"/>
            <a:ext cx="10118476" cy="275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formal activity or progress reports generated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instructors, facilitators, or ePortfolio options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PBLA units or group-based learning </a:t>
            </a:r>
          </a:p>
        </p:txBody>
      </p:sp>
    </p:spTree>
    <p:extLst>
      <p:ext uri="{BB962C8B-B14F-4D97-AF65-F5344CB8AC3E}">
        <p14:creationId xmlns:p14="http://schemas.microsoft.com/office/powerpoint/2010/main" val="1363382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D1E8D-DDB6-E79E-E559-AB1528F53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BBE2-2FEB-FCBD-6811-04209F53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Independent Practice for Learners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A12F8D5-60DE-D704-CE5D-B8344856B2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8749" y="2342825"/>
            <a:ext cx="9191727" cy="363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CanAvenue supports practice in areas like: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Extensive reading &amp; listening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Citizenship or Canadian studies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Pronunciation course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Supplementary language activities Levels courses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Speaking, writing, pronunciation, reading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0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97E3E-1CCB-B6F8-FF6F-DFB87B17F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D1BB-5FD4-72BA-03DB-2E80BB3D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/>
              <a:t>Completion and Recognition</a:t>
            </a:r>
            <a:endParaRPr lang="en-CA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5E8BFF-89B4-353D-8320-D2BB1B1EC0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1139" y="1640151"/>
            <a:ext cx="11890682" cy="331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Activity Completion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Achieved through different mechanisms (viewing, self-checking)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formal ePortfolio submissions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</a:rPr>
              <a:t>Course badges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F8122-242A-90D4-06F5-7A4B3637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64" y="3989898"/>
            <a:ext cx="8209935" cy="23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80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51F218-6097-CDCB-AC34-649CBB19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71ECC5-51D9-4E70-89C1-3DCF3A372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8D8AE-064F-E163-7A8A-498DD81D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1" y="2660336"/>
            <a:ext cx="10909073" cy="16830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Reporting issues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E259440-A905-5F99-6927-35FEF8C47B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81474" y="5496089"/>
            <a:ext cx="9622971" cy="7717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buNone/>
              <a:tabLst/>
            </a:pPr>
            <a:r>
              <a:rPr lang="en-US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report errors through Contact Email in the CanAvenue footer</a:t>
            </a:r>
            <a:endParaRPr kumimoji="0" lang="en-US" altLang="en-US" b="1" i="0" u="none" strike="noStrike" cap="all" spc="200" normalizeH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336FE-BFAB-0F61-C650-FD9FF5DC3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41" y="340330"/>
            <a:ext cx="10284036" cy="197967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2529AB-8F99-47FB-91B5-93565E54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E11F890-74C3-40C9-9A8B-A80E3870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874070-078A-470B-9C8C-BD1BCB55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444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1AFCA-DD6F-4451-403A-6F560516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an Account</a:t>
            </a:r>
            <a:endParaRPr lang="en-CA" b="1" i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033AD-ABBF-1470-8AB8-4B7A74D8F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493" y="2202321"/>
            <a:ext cx="4019048" cy="333333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4495557-177C-243A-7B9C-94856BAF31F4}"/>
              </a:ext>
            </a:extLst>
          </p:cNvPr>
          <p:cNvSpPr txBox="1">
            <a:spLocks/>
          </p:cNvSpPr>
          <p:nvPr/>
        </p:nvSpPr>
        <p:spPr>
          <a:xfrm>
            <a:off x="1097280" y="2911966"/>
            <a:ext cx="401904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>
                <a:solidFill>
                  <a:srgbClr val="FF0000"/>
                </a:solidFill>
              </a:rPr>
              <a:t>canavenue.ca</a:t>
            </a:r>
            <a:endParaRPr lang="en-CA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3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AE0CC-F204-9344-2689-6C2672D3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03FB-4520-3D05-0686-AFE26660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CanAvenue – designed for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C821F9B-A2B1-29C0-8459-63DE891340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6888" y="2164929"/>
            <a:ext cx="10796930" cy="326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Prospective immigrants before their 'arrival’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Newcomers on waiting lists for formal language training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Learners in formal LT (LINC or other) and needing or wanting supplementary curriculum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Newcomers preferring to learn autonomously or facing formal LT barriers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Newcomers who have exhausted their formal LT eligibility and still want to develop their skills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Refugee claimants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Temporary foreign workers</a:t>
            </a:r>
          </a:p>
        </p:txBody>
      </p:sp>
    </p:spTree>
    <p:extLst>
      <p:ext uri="{BB962C8B-B14F-4D97-AF65-F5344CB8AC3E}">
        <p14:creationId xmlns:p14="http://schemas.microsoft.com/office/powerpoint/2010/main" val="3340696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08548-269C-3FF8-294D-C15444923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2460B7-B458-25F9-80A0-13CFCF836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573" y="877087"/>
            <a:ext cx="9574853" cy="47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64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B1E99-8D1A-3147-174C-12213DC26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CAF4F-334E-0116-E383-DC1ABD75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CanAvenue Tour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7892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DB738-F266-0517-2636-DB3ECAA50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47480-3183-B837-35B6-734F74E0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268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DBA65-5E2F-7C37-E591-1142F2ECD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B087-47B9-05B5-FCF6-C47112DC2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Welcome to CanAvenue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F832375-E205-A126-6E97-FA2BB8514B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36320" y="1314627"/>
            <a:ext cx="10892726" cy="352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Free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Open-access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6000" dirty="0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ndependent</a:t>
            </a:r>
            <a:r>
              <a:rPr lang="en-US" altLang="en-US" sz="6000" dirty="0">
                <a:solidFill>
                  <a:schemeClr val="tx1"/>
                </a:solidFill>
                <a:latin typeface="Arial" panose="020B0604020202020204" pitchFamily="34" charset="0"/>
              </a:rPr>
              <a:t> learning resource</a:t>
            </a:r>
            <a:endParaRPr kumimoji="0" lang="en-US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EA3720-1AA0-0972-D0C2-B6B4BB9E2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F6361-17BC-0B11-BBDB-CA7D59B8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Canadian-themed content </a:t>
            </a:r>
          </a:p>
        </p:txBody>
      </p:sp>
      <p:pic>
        <p:nvPicPr>
          <p:cNvPr id="5" name="Picture 4" descr="A collage of a flag and a flag&#10;&#10;Description automatically generated">
            <a:extLst>
              <a:ext uri="{FF2B5EF4-FFF2-40B4-BE49-F238E27FC236}">
                <a16:creationId xmlns:a16="http://schemas.microsoft.com/office/drawing/2014/main" id="{43D89B45-C18B-1738-DEA4-BAF1D99B8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7" y="1896210"/>
            <a:ext cx="5131653" cy="10904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ollage of a person taking a selfie&#10;&#10;Description automatically generated">
            <a:extLst>
              <a:ext uri="{FF2B5EF4-FFF2-40B4-BE49-F238E27FC236}">
                <a16:creationId xmlns:a16="http://schemas.microsoft.com/office/drawing/2014/main" id="{4177EF74-9286-C981-2711-44897C0A7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91" y="720459"/>
            <a:ext cx="5118182" cy="344197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633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9E936-BC5F-82B3-85DC-450EDAAF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Learner Opportunities with CanAvenue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3CB6597-7DF9-36B0-5059-7DE6D5447F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6504" y="1385606"/>
            <a:ext cx="11759951" cy="456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Orient themselves to Canadian formal language training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Engage in remedial learning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Extensive reading library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Extensive listening library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Perform extracurricular activities independently</a:t>
            </a:r>
          </a:p>
        </p:txBody>
      </p:sp>
    </p:spTree>
    <p:extLst>
      <p:ext uri="{BB962C8B-B14F-4D97-AF65-F5344CB8AC3E}">
        <p14:creationId xmlns:p14="http://schemas.microsoft.com/office/powerpoint/2010/main" val="192404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C37D9-2272-8938-8FC9-764606B34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6799-C1A5-0A54-D655-84E30571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Courses – adapted from Avenue courses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E26ECAA-43CB-6C8C-3F6F-95DA92B1B6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23741" y="2342777"/>
            <a:ext cx="6436314" cy="332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Canadian Citizenship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Formal Language Training in Canada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English Practice (</a:t>
            </a:r>
            <a:r>
              <a:rPr lang="en-US" sz="3000" dirty="0" err="1"/>
              <a:t>edulinc</a:t>
            </a:r>
            <a:r>
              <a:rPr lang="en-US" sz="3000" dirty="0"/>
              <a:t>  courseware)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Pronunciation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DE999E-8FF0-2A84-A5D9-96833F9C46FF}"/>
              </a:ext>
            </a:extLst>
          </p:cNvPr>
          <p:cNvSpPr txBox="1"/>
          <p:nvPr/>
        </p:nvSpPr>
        <p:spPr>
          <a:xfrm>
            <a:off x="545691" y="2105561"/>
            <a:ext cx="4686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Repurposed for independent learners</a:t>
            </a:r>
            <a:endParaRPr lang="en-CA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7D017-4F7D-2EC3-CCB2-D95CB05A0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F38A-E9CA-8B31-F0F2-527FE80E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Courses – original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3CCB2DD-CA06-7ED6-BF1F-A64399D21D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7702" y="3327704"/>
            <a:ext cx="11764297" cy="255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Extensive Reading Library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Extensive Listening Library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3590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18418-4537-6D37-2401-2E6E93020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C6BA2-B7EF-3A96-A1C9-5FF2CC3B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 Libraries – Literacy, Stage 1, 2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F74C10F-2937-13B7-9955-186C4A2C7E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7241" y="1737360"/>
            <a:ext cx="10342102" cy="165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Extensive Reading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Wide variety of Canadian-themed content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0AC84-B15A-8550-3894-2139FA36E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3285836"/>
            <a:ext cx="12192000" cy="30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291FAA-2524-1790-DD30-F216F9D96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E1CBE-956C-BF94-FD54-A89E2F18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CA" dirty="0"/>
              <a:t>Resource Libraries </a:t>
            </a:r>
          </a:p>
        </p:txBody>
      </p:sp>
      <p:pic>
        <p:nvPicPr>
          <p:cNvPr id="4" name="Picture 3" descr="A screenshot of a screenshot of a website&#10;&#10;Description automatically generated">
            <a:extLst>
              <a:ext uri="{FF2B5EF4-FFF2-40B4-BE49-F238E27FC236}">
                <a16:creationId xmlns:a16="http://schemas.microsoft.com/office/drawing/2014/main" id="{F27EF82D-4C2D-F8C4-EC55-310B079DE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965226"/>
            <a:ext cx="6909801" cy="46641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DDDD41F3-4470-B130-644E-E9E106F351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859485" y="2198914"/>
            <a:ext cx="3690257" cy="36701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Extensive Listening Libraries</a:t>
            </a:r>
            <a:endParaRPr kumimoji="0" lang="en-US" altLang="en-US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Wide variety of Canadian-themed content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3152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3328</TotalTime>
  <Words>354</Words>
  <Application>Microsoft Office PowerPoint</Application>
  <PresentationFormat>Widescreen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Retrospect</vt:lpstr>
      <vt:lpstr>CanAvenue</vt:lpstr>
      <vt:lpstr>CanAvenue – designed for</vt:lpstr>
      <vt:lpstr>Welcome to CanAvenue</vt:lpstr>
      <vt:lpstr>Canadian-themed content </vt:lpstr>
      <vt:lpstr>Learner Opportunities with CanAvenue</vt:lpstr>
      <vt:lpstr>Courses – adapted from Avenue courses </vt:lpstr>
      <vt:lpstr>Courses – original</vt:lpstr>
      <vt:lpstr>Resource Libraries – Literacy, Stage 1, 2 </vt:lpstr>
      <vt:lpstr>Resource Libraries </vt:lpstr>
      <vt:lpstr>Assessment and Tracking </vt:lpstr>
      <vt:lpstr>Access and User Registration</vt:lpstr>
      <vt:lpstr>Teacher/Administrator Roles</vt:lpstr>
      <vt:lpstr>Avenue block access</vt:lpstr>
      <vt:lpstr>Content Usage and Permissions</vt:lpstr>
      <vt:lpstr>Platform Limitations</vt:lpstr>
      <vt:lpstr>Independent Practice for Learners</vt:lpstr>
      <vt:lpstr>Completion and Recognition</vt:lpstr>
      <vt:lpstr>Reporting issues</vt:lpstr>
      <vt:lpstr>Getting an Account</vt:lpstr>
      <vt:lpstr>PowerPoint Presentation</vt:lpstr>
      <vt:lpstr>CanAvenue Tour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Allan</dc:creator>
  <cp:lastModifiedBy>John Allan</cp:lastModifiedBy>
  <cp:revision>17</cp:revision>
  <dcterms:created xsi:type="dcterms:W3CDTF">2024-11-05T19:36:15Z</dcterms:created>
  <dcterms:modified xsi:type="dcterms:W3CDTF">2024-11-21T07:19:22Z</dcterms:modified>
</cp:coreProperties>
</file>