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343" r:id="rId3"/>
    <p:sldId id="344" r:id="rId4"/>
    <p:sldId id="334" r:id="rId5"/>
    <p:sldId id="342" r:id="rId6"/>
    <p:sldId id="337" r:id="rId7"/>
    <p:sldId id="338" r:id="rId8"/>
    <p:sldId id="339" r:id="rId9"/>
    <p:sldId id="258" r:id="rId10"/>
    <p:sldId id="332" r:id="rId11"/>
    <p:sldId id="341" r:id="rId12"/>
    <p:sldId id="345" r:id="rId13"/>
    <p:sldId id="346" r:id="rId14"/>
    <p:sldId id="26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77F2A0-7681-452B-8531-B0903B073012}" type="doc">
      <dgm:prSet loTypeId="urn:microsoft.com/office/officeart/2005/8/layout/vProcess5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E4613F3B-C38B-49DD-BD53-3D0FC828ED47}">
      <dgm:prSet/>
      <dgm:spPr/>
      <dgm:t>
        <a:bodyPr/>
        <a:lstStyle/>
        <a:p>
          <a:r>
            <a:rPr lang="en-US"/>
            <a:t>A brief introduction to CommonLit</a:t>
          </a:r>
        </a:p>
      </dgm:t>
    </dgm:pt>
    <dgm:pt modelId="{2BD135D0-0E29-4AEA-81BB-8425285D1326}" type="parTrans" cxnId="{72C6B765-FBBF-4D8D-BCDC-D5E9FA12FDE4}">
      <dgm:prSet/>
      <dgm:spPr/>
      <dgm:t>
        <a:bodyPr/>
        <a:lstStyle/>
        <a:p>
          <a:endParaRPr lang="en-US"/>
        </a:p>
      </dgm:t>
    </dgm:pt>
    <dgm:pt modelId="{1110951D-459E-4D5B-998C-4676A88555B1}" type="sibTrans" cxnId="{72C6B765-FBBF-4D8D-BCDC-D5E9FA12FDE4}">
      <dgm:prSet/>
      <dgm:spPr/>
      <dgm:t>
        <a:bodyPr/>
        <a:lstStyle/>
        <a:p>
          <a:endParaRPr lang="en-US"/>
        </a:p>
      </dgm:t>
    </dgm:pt>
    <dgm:pt modelId="{1D858AAA-0978-458C-BCDF-59720E9D3710}">
      <dgm:prSet/>
      <dgm:spPr/>
      <dgm:t>
        <a:bodyPr/>
        <a:lstStyle/>
        <a:p>
          <a:r>
            <a:rPr lang="en-US" dirty="0"/>
            <a:t>Steps to create a free account, a class (manually/google class) and add Ss</a:t>
          </a:r>
        </a:p>
      </dgm:t>
    </dgm:pt>
    <dgm:pt modelId="{AC78D7C6-25DC-4743-B785-A2FB9218CB6F}" type="parTrans" cxnId="{A6615AC3-84B7-4FE0-8007-C5570C79904F}">
      <dgm:prSet/>
      <dgm:spPr/>
      <dgm:t>
        <a:bodyPr/>
        <a:lstStyle/>
        <a:p>
          <a:endParaRPr lang="en-US"/>
        </a:p>
      </dgm:t>
    </dgm:pt>
    <dgm:pt modelId="{8FDEE682-A521-4B0E-8AD1-9E5C2096F6CE}" type="sibTrans" cxnId="{A6615AC3-84B7-4FE0-8007-C5570C79904F}">
      <dgm:prSet/>
      <dgm:spPr/>
      <dgm:t>
        <a:bodyPr/>
        <a:lstStyle/>
        <a:p>
          <a:endParaRPr lang="en-US"/>
        </a:p>
      </dgm:t>
    </dgm:pt>
    <dgm:pt modelId="{D67CD4B4-2436-45D1-B5DE-E9BDD0A02723}">
      <dgm:prSet/>
      <dgm:spPr/>
      <dgm:t>
        <a:bodyPr/>
        <a:lstStyle/>
        <a:p>
          <a:r>
            <a:rPr lang="en-US"/>
            <a:t>How to </a:t>
          </a:r>
          <a:r>
            <a:rPr lang="en-CA"/>
            <a:t>integrate</a:t>
          </a:r>
          <a:r>
            <a:rPr lang="en-US"/>
            <a:t> Google Classroom to CommonLit</a:t>
          </a:r>
        </a:p>
      </dgm:t>
    </dgm:pt>
    <dgm:pt modelId="{796D5488-5D10-4230-AD6C-A580E6025AFA}" type="parTrans" cxnId="{8E0AB082-1129-475D-9C72-C63B292BA4A1}">
      <dgm:prSet/>
      <dgm:spPr/>
      <dgm:t>
        <a:bodyPr/>
        <a:lstStyle/>
        <a:p>
          <a:endParaRPr lang="en-US"/>
        </a:p>
      </dgm:t>
    </dgm:pt>
    <dgm:pt modelId="{93FC38E8-0AB0-4F6B-AE79-B49CB4D42AF2}" type="sibTrans" cxnId="{8E0AB082-1129-475D-9C72-C63B292BA4A1}">
      <dgm:prSet/>
      <dgm:spPr/>
      <dgm:t>
        <a:bodyPr/>
        <a:lstStyle/>
        <a:p>
          <a:endParaRPr lang="en-US"/>
        </a:p>
      </dgm:t>
    </dgm:pt>
    <dgm:pt modelId="{2711BE32-2D60-DA42-A131-9035142853BA}" type="pres">
      <dgm:prSet presAssocID="{1B77F2A0-7681-452B-8531-B0903B073012}" presName="outerComposite" presStyleCnt="0">
        <dgm:presLayoutVars>
          <dgm:chMax val="5"/>
          <dgm:dir/>
          <dgm:resizeHandles val="exact"/>
        </dgm:presLayoutVars>
      </dgm:prSet>
      <dgm:spPr/>
    </dgm:pt>
    <dgm:pt modelId="{75915F99-01D8-5444-AA10-8D11891EDCF3}" type="pres">
      <dgm:prSet presAssocID="{1B77F2A0-7681-452B-8531-B0903B073012}" presName="dummyMaxCanvas" presStyleCnt="0">
        <dgm:presLayoutVars/>
      </dgm:prSet>
      <dgm:spPr/>
    </dgm:pt>
    <dgm:pt modelId="{F0D675F2-091C-4642-BF89-9E0F622100B2}" type="pres">
      <dgm:prSet presAssocID="{1B77F2A0-7681-452B-8531-B0903B073012}" presName="ThreeNodes_1" presStyleLbl="node1" presStyleIdx="0" presStyleCnt="3">
        <dgm:presLayoutVars>
          <dgm:bulletEnabled val="1"/>
        </dgm:presLayoutVars>
      </dgm:prSet>
      <dgm:spPr/>
    </dgm:pt>
    <dgm:pt modelId="{12F3D7AF-41C1-D449-9D48-374E7FBEE2DF}" type="pres">
      <dgm:prSet presAssocID="{1B77F2A0-7681-452B-8531-B0903B073012}" presName="ThreeNodes_2" presStyleLbl="node1" presStyleIdx="1" presStyleCnt="3">
        <dgm:presLayoutVars>
          <dgm:bulletEnabled val="1"/>
        </dgm:presLayoutVars>
      </dgm:prSet>
      <dgm:spPr/>
    </dgm:pt>
    <dgm:pt modelId="{1FFF139D-C72B-7F4C-9A3E-2E2B2C102E2E}" type="pres">
      <dgm:prSet presAssocID="{1B77F2A0-7681-452B-8531-B0903B073012}" presName="ThreeNodes_3" presStyleLbl="node1" presStyleIdx="2" presStyleCnt="3">
        <dgm:presLayoutVars>
          <dgm:bulletEnabled val="1"/>
        </dgm:presLayoutVars>
      </dgm:prSet>
      <dgm:spPr/>
    </dgm:pt>
    <dgm:pt modelId="{6EAC9D2A-51A8-4F47-99CC-865E81D6F77F}" type="pres">
      <dgm:prSet presAssocID="{1B77F2A0-7681-452B-8531-B0903B073012}" presName="ThreeConn_1-2" presStyleLbl="fgAccFollowNode1" presStyleIdx="0" presStyleCnt="2">
        <dgm:presLayoutVars>
          <dgm:bulletEnabled val="1"/>
        </dgm:presLayoutVars>
      </dgm:prSet>
      <dgm:spPr/>
    </dgm:pt>
    <dgm:pt modelId="{AC547587-D428-524C-B139-94D48B10476F}" type="pres">
      <dgm:prSet presAssocID="{1B77F2A0-7681-452B-8531-B0903B073012}" presName="ThreeConn_2-3" presStyleLbl="fgAccFollowNode1" presStyleIdx="1" presStyleCnt="2">
        <dgm:presLayoutVars>
          <dgm:bulletEnabled val="1"/>
        </dgm:presLayoutVars>
      </dgm:prSet>
      <dgm:spPr/>
    </dgm:pt>
    <dgm:pt modelId="{FAEA3ED3-1AD1-B645-8498-75DD9D6396C1}" type="pres">
      <dgm:prSet presAssocID="{1B77F2A0-7681-452B-8531-B0903B073012}" presName="ThreeNodes_1_text" presStyleLbl="node1" presStyleIdx="2" presStyleCnt="3">
        <dgm:presLayoutVars>
          <dgm:bulletEnabled val="1"/>
        </dgm:presLayoutVars>
      </dgm:prSet>
      <dgm:spPr/>
    </dgm:pt>
    <dgm:pt modelId="{E791DCE9-D876-4C44-B03C-D0ADB02348DB}" type="pres">
      <dgm:prSet presAssocID="{1B77F2A0-7681-452B-8531-B0903B073012}" presName="ThreeNodes_2_text" presStyleLbl="node1" presStyleIdx="2" presStyleCnt="3">
        <dgm:presLayoutVars>
          <dgm:bulletEnabled val="1"/>
        </dgm:presLayoutVars>
      </dgm:prSet>
      <dgm:spPr/>
    </dgm:pt>
    <dgm:pt modelId="{D75C2C50-4AB7-B44F-9148-241ACDFE04D0}" type="pres">
      <dgm:prSet presAssocID="{1B77F2A0-7681-452B-8531-B0903B073012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098C5E06-CF55-F24F-8006-94EA552DE3DF}" type="presOf" srcId="{E4613F3B-C38B-49DD-BD53-3D0FC828ED47}" destId="{FAEA3ED3-1AD1-B645-8498-75DD9D6396C1}" srcOrd="1" destOrd="0" presId="urn:microsoft.com/office/officeart/2005/8/layout/vProcess5"/>
    <dgm:cxn modelId="{246E5832-1037-0546-8301-019226E35B34}" type="presOf" srcId="{1B77F2A0-7681-452B-8531-B0903B073012}" destId="{2711BE32-2D60-DA42-A131-9035142853BA}" srcOrd="0" destOrd="0" presId="urn:microsoft.com/office/officeart/2005/8/layout/vProcess5"/>
    <dgm:cxn modelId="{72C6B765-FBBF-4D8D-BCDC-D5E9FA12FDE4}" srcId="{1B77F2A0-7681-452B-8531-B0903B073012}" destId="{E4613F3B-C38B-49DD-BD53-3D0FC828ED47}" srcOrd="0" destOrd="0" parTransId="{2BD135D0-0E29-4AEA-81BB-8425285D1326}" sibTransId="{1110951D-459E-4D5B-998C-4676A88555B1}"/>
    <dgm:cxn modelId="{F66ADF66-EEA9-6143-B702-1B51D0C38417}" type="presOf" srcId="{D67CD4B4-2436-45D1-B5DE-E9BDD0A02723}" destId="{D75C2C50-4AB7-B44F-9148-241ACDFE04D0}" srcOrd="1" destOrd="0" presId="urn:microsoft.com/office/officeart/2005/8/layout/vProcess5"/>
    <dgm:cxn modelId="{98F8AD6E-A56C-3449-BD9E-91193C033E56}" type="presOf" srcId="{D67CD4B4-2436-45D1-B5DE-E9BDD0A02723}" destId="{1FFF139D-C72B-7F4C-9A3E-2E2B2C102E2E}" srcOrd="0" destOrd="0" presId="urn:microsoft.com/office/officeart/2005/8/layout/vProcess5"/>
    <dgm:cxn modelId="{4A15B372-407D-8649-8345-27D9252B562A}" type="presOf" srcId="{8FDEE682-A521-4B0E-8AD1-9E5C2096F6CE}" destId="{AC547587-D428-524C-B139-94D48B10476F}" srcOrd="0" destOrd="0" presId="urn:microsoft.com/office/officeart/2005/8/layout/vProcess5"/>
    <dgm:cxn modelId="{014A937D-98E0-C440-9B51-C30114052DC2}" type="presOf" srcId="{E4613F3B-C38B-49DD-BD53-3D0FC828ED47}" destId="{F0D675F2-091C-4642-BF89-9E0F622100B2}" srcOrd="0" destOrd="0" presId="urn:microsoft.com/office/officeart/2005/8/layout/vProcess5"/>
    <dgm:cxn modelId="{8E0AB082-1129-475D-9C72-C63B292BA4A1}" srcId="{1B77F2A0-7681-452B-8531-B0903B073012}" destId="{D67CD4B4-2436-45D1-B5DE-E9BDD0A02723}" srcOrd="2" destOrd="0" parTransId="{796D5488-5D10-4230-AD6C-A580E6025AFA}" sibTransId="{93FC38E8-0AB0-4F6B-AE79-B49CB4D42AF2}"/>
    <dgm:cxn modelId="{B9A973A1-6260-2842-88A0-19D1C1C0FD5F}" type="presOf" srcId="{1D858AAA-0978-458C-BCDF-59720E9D3710}" destId="{E791DCE9-D876-4C44-B03C-D0ADB02348DB}" srcOrd="1" destOrd="0" presId="urn:microsoft.com/office/officeart/2005/8/layout/vProcess5"/>
    <dgm:cxn modelId="{A6615AC3-84B7-4FE0-8007-C5570C79904F}" srcId="{1B77F2A0-7681-452B-8531-B0903B073012}" destId="{1D858AAA-0978-458C-BCDF-59720E9D3710}" srcOrd="1" destOrd="0" parTransId="{AC78D7C6-25DC-4743-B785-A2FB9218CB6F}" sibTransId="{8FDEE682-A521-4B0E-8AD1-9E5C2096F6CE}"/>
    <dgm:cxn modelId="{505867CC-07EB-D14B-BC28-74C6D9477752}" type="presOf" srcId="{1110951D-459E-4D5B-998C-4676A88555B1}" destId="{6EAC9D2A-51A8-4F47-99CC-865E81D6F77F}" srcOrd="0" destOrd="0" presId="urn:microsoft.com/office/officeart/2005/8/layout/vProcess5"/>
    <dgm:cxn modelId="{438C4FDA-5E4A-C845-A455-99E34718F579}" type="presOf" srcId="{1D858AAA-0978-458C-BCDF-59720E9D3710}" destId="{12F3D7AF-41C1-D449-9D48-374E7FBEE2DF}" srcOrd="0" destOrd="0" presId="urn:microsoft.com/office/officeart/2005/8/layout/vProcess5"/>
    <dgm:cxn modelId="{883DA848-282E-3448-96F7-3C3C7B9C3285}" type="presParOf" srcId="{2711BE32-2D60-DA42-A131-9035142853BA}" destId="{75915F99-01D8-5444-AA10-8D11891EDCF3}" srcOrd="0" destOrd="0" presId="urn:microsoft.com/office/officeart/2005/8/layout/vProcess5"/>
    <dgm:cxn modelId="{967B486D-2180-C243-A691-760E23F0C8D6}" type="presParOf" srcId="{2711BE32-2D60-DA42-A131-9035142853BA}" destId="{F0D675F2-091C-4642-BF89-9E0F622100B2}" srcOrd="1" destOrd="0" presId="urn:microsoft.com/office/officeart/2005/8/layout/vProcess5"/>
    <dgm:cxn modelId="{5198973E-752C-8F43-B6E4-6CFD44613F8D}" type="presParOf" srcId="{2711BE32-2D60-DA42-A131-9035142853BA}" destId="{12F3D7AF-41C1-D449-9D48-374E7FBEE2DF}" srcOrd="2" destOrd="0" presId="urn:microsoft.com/office/officeart/2005/8/layout/vProcess5"/>
    <dgm:cxn modelId="{1EB8FF99-CAFE-A342-B3BE-CA0D9CEDDE54}" type="presParOf" srcId="{2711BE32-2D60-DA42-A131-9035142853BA}" destId="{1FFF139D-C72B-7F4C-9A3E-2E2B2C102E2E}" srcOrd="3" destOrd="0" presId="urn:microsoft.com/office/officeart/2005/8/layout/vProcess5"/>
    <dgm:cxn modelId="{9D741448-6A58-6449-ADB1-28831D22AA75}" type="presParOf" srcId="{2711BE32-2D60-DA42-A131-9035142853BA}" destId="{6EAC9D2A-51A8-4F47-99CC-865E81D6F77F}" srcOrd="4" destOrd="0" presId="urn:microsoft.com/office/officeart/2005/8/layout/vProcess5"/>
    <dgm:cxn modelId="{748CB998-C873-AB47-9B85-61E3EB9FBC8C}" type="presParOf" srcId="{2711BE32-2D60-DA42-A131-9035142853BA}" destId="{AC547587-D428-524C-B139-94D48B10476F}" srcOrd="5" destOrd="0" presId="urn:microsoft.com/office/officeart/2005/8/layout/vProcess5"/>
    <dgm:cxn modelId="{EE239562-47B1-CC41-B7F9-54F1D25C9C1E}" type="presParOf" srcId="{2711BE32-2D60-DA42-A131-9035142853BA}" destId="{FAEA3ED3-1AD1-B645-8498-75DD9D6396C1}" srcOrd="6" destOrd="0" presId="urn:microsoft.com/office/officeart/2005/8/layout/vProcess5"/>
    <dgm:cxn modelId="{AAC53DCB-601F-654A-B127-A945D25655A2}" type="presParOf" srcId="{2711BE32-2D60-DA42-A131-9035142853BA}" destId="{E791DCE9-D876-4C44-B03C-D0ADB02348DB}" srcOrd="7" destOrd="0" presId="urn:microsoft.com/office/officeart/2005/8/layout/vProcess5"/>
    <dgm:cxn modelId="{06821698-3725-EF45-A7CE-2F613F5F4D86}" type="presParOf" srcId="{2711BE32-2D60-DA42-A131-9035142853BA}" destId="{D75C2C50-4AB7-B44F-9148-241ACDFE04D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F2A9DC-B3ED-49BE-84E5-47BCE415D4C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FEA80B-922F-4433-B29C-B2467DD6B50B}">
      <dgm:prSet/>
      <dgm:spPr/>
      <dgm:t>
        <a:bodyPr/>
        <a:lstStyle/>
        <a:p>
          <a:r>
            <a:rPr lang="en-US"/>
            <a:t>How to assign readings to students (digitally)</a:t>
          </a:r>
        </a:p>
      </dgm:t>
    </dgm:pt>
    <dgm:pt modelId="{801D2CD8-9CC4-45BA-BBF2-6DD06F3AB6F4}" type="parTrans" cxnId="{5346B645-97F6-4915-BEA2-3A4C5DCBD7B8}">
      <dgm:prSet/>
      <dgm:spPr/>
      <dgm:t>
        <a:bodyPr/>
        <a:lstStyle/>
        <a:p>
          <a:endParaRPr lang="en-US"/>
        </a:p>
      </dgm:t>
    </dgm:pt>
    <dgm:pt modelId="{D1D3927A-C85E-46C8-AB51-2F5BEA922063}" type="sibTrans" cxnId="{5346B645-97F6-4915-BEA2-3A4C5DCBD7B8}">
      <dgm:prSet/>
      <dgm:spPr/>
      <dgm:t>
        <a:bodyPr/>
        <a:lstStyle/>
        <a:p>
          <a:endParaRPr lang="en-US"/>
        </a:p>
      </dgm:t>
    </dgm:pt>
    <dgm:pt modelId="{59906EB7-8477-4BF9-9FFF-D744F5C7887A}">
      <dgm:prSet/>
      <dgm:spPr/>
      <dgm:t>
        <a:bodyPr/>
        <a:lstStyle/>
        <a:p>
          <a:r>
            <a:rPr lang="en-US"/>
            <a:t>Check/assess assigned reading</a:t>
          </a:r>
        </a:p>
      </dgm:t>
    </dgm:pt>
    <dgm:pt modelId="{2A8968E0-BF5D-4E87-9008-0AB7F76342BD}" type="parTrans" cxnId="{71782364-B779-410A-87B5-1E5E135E6C13}">
      <dgm:prSet/>
      <dgm:spPr/>
      <dgm:t>
        <a:bodyPr/>
        <a:lstStyle/>
        <a:p>
          <a:endParaRPr lang="en-US"/>
        </a:p>
      </dgm:t>
    </dgm:pt>
    <dgm:pt modelId="{03917FB3-13E9-47BF-ABA4-4C7680CD5274}" type="sibTrans" cxnId="{71782364-B779-410A-87B5-1E5E135E6C13}">
      <dgm:prSet/>
      <dgm:spPr/>
      <dgm:t>
        <a:bodyPr/>
        <a:lstStyle/>
        <a:p>
          <a:endParaRPr lang="en-US"/>
        </a:p>
      </dgm:t>
    </dgm:pt>
    <dgm:pt modelId="{11CE72DB-BCAB-42C5-AFC9-775945556A6D}">
      <dgm:prSet/>
      <dgm:spPr/>
      <dgm:t>
        <a:bodyPr/>
        <a:lstStyle/>
        <a:p>
          <a:r>
            <a:rPr lang="en-US" dirty="0"/>
            <a:t>How to use </a:t>
          </a:r>
          <a:r>
            <a:rPr lang="en-US" dirty="0" err="1"/>
            <a:t>Commonlit</a:t>
          </a:r>
          <a:r>
            <a:rPr lang="en-US" dirty="0"/>
            <a:t> not just for </a:t>
          </a:r>
          <a:r>
            <a:rPr lang="en-US" u="sng" dirty="0"/>
            <a:t>reading</a:t>
          </a:r>
          <a:r>
            <a:rPr lang="en-US" dirty="0"/>
            <a:t> but  also as a </a:t>
          </a:r>
          <a:r>
            <a:rPr lang="en-US" u="sng" dirty="0"/>
            <a:t>writing </a:t>
          </a:r>
          <a:r>
            <a:rPr lang="en-US" dirty="0"/>
            <a:t>and </a:t>
          </a:r>
          <a:r>
            <a:rPr lang="en-US" u="sng" dirty="0"/>
            <a:t>listening </a:t>
          </a:r>
          <a:r>
            <a:rPr lang="en-US" dirty="0"/>
            <a:t>tool</a:t>
          </a:r>
        </a:p>
      </dgm:t>
    </dgm:pt>
    <dgm:pt modelId="{63B0D8BC-D84F-406C-A812-C57967158721}" type="parTrans" cxnId="{34DD1215-F4F8-47DA-AF50-68BCD4407DFD}">
      <dgm:prSet/>
      <dgm:spPr/>
      <dgm:t>
        <a:bodyPr/>
        <a:lstStyle/>
        <a:p>
          <a:endParaRPr lang="en-US"/>
        </a:p>
      </dgm:t>
    </dgm:pt>
    <dgm:pt modelId="{C8DBF10B-0D0E-4834-955E-584212AF66A1}" type="sibTrans" cxnId="{34DD1215-F4F8-47DA-AF50-68BCD4407DFD}">
      <dgm:prSet/>
      <dgm:spPr/>
      <dgm:t>
        <a:bodyPr/>
        <a:lstStyle/>
        <a:p>
          <a:endParaRPr lang="en-US"/>
        </a:p>
      </dgm:t>
    </dgm:pt>
    <dgm:pt modelId="{DE7CBAB0-3E7C-514E-9311-7D401878323E}" type="pres">
      <dgm:prSet presAssocID="{64F2A9DC-B3ED-49BE-84E5-47BCE415D4C8}" presName="outerComposite" presStyleCnt="0">
        <dgm:presLayoutVars>
          <dgm:chMax val="5"/>
          <dgm:dir/>
          <dgm:resizeHandles val="exact"/>
        </dgm:presLayoutVars>
      </dgm:prSet>
      <dgm:spPr/>
    </dgm:pt>
    <dgm:pt modelId="{1C798DD6-19C2-1047-A196-13494DFBB57F}" type="pres">
      <dgm:prSet presAssocID="{64F2A9DC-B3ED-49BE-84E5-47BCE415D4C8}" presName="dummyMaxCanvas" presStyleCnt="0">
        <dgm:presLayoutVars/>
      </dgm:prSet>
      <dgm:spPr/>
    </dgm:pt>
    <dgm:pt modelId="{3A41533A-BF0B-0C4A-95D1-F5057882FF03}" type="pres">
      <dgm:prSet presAssocID="{64F2A9DC-B3ED-49BE-84E5-47BCE415D4C8}" presName="ThreeNodes_1" presStyleLbl="node1" presStyleIdx="0" presStyleCnt="3">
        <dgm:presLayoutVars>
          <dgm:bulletEnabled val="1"/>
        </dgm:presLayoutVars>
      </dgm:prSet>
      <dgm:spPr/>
    </dgm:pt>
    <dgm:pt modelId="{F94EE132-9FFE-C440-8CA0-17E4B4FD1525}" type="pres">
      <dgm:prSet presAssocID="{64F2A9DC-B3ED-49BE-84E5-47BCE415D4C8}" presName="ThreeNodes_2" presStyleLbl="node1" presStyleIdx="1" presStyleCnt="3">
        <dgm:presLayoutVars>
          <dgm:bulletEnabled val="1"/>
        </dgm:presLayoutVars>
      </dgm:prSet>
      <dgm:spPr/>
    </dgm:pt>
    <dgm:pt modelId="{BF848264-58FD-4545-A734-DF499333BD12}" type="pres">
      <dgm:prSet presAssocID="{64F2A9DC-B3ED-49BE-84E5-47BCE415D4C8}" presName="ThreeNodes_3" presStyleLbl="node1" presStyleIdx="2" presStyleCnt="3">
        <dgm:presLayoutVars>
          <dgm:bulletEnabled val="1"/>
        </dgm:presLayoutVars>
      </dgm:prSet>
      <dgm:spPr/>
    </dgm:pt>
    <dgm:pt modelId="{DDA8929B-2DFA-FE45-AFA1-F9E45D6A7745}" type="pres">
      <dgm:prSet presAssocID="{64F2A9DC-B3ED-49BE-84E5-47BCE415D4C8}" presName="ThreeConn_1-2" presStyleLbl="fgAccFollowNode1" presStyleIdx="0" presStyleCnt="2">
        <dgm:presLayoutVars>
          <dgm:bulletEnabled val="1"/>
        </dgm:presLayoutVars>
      </dgm:prSet>
      <dgm:spPr/>
    </dgm:pt>
    <dgm:pt modelId="{F2BF27B8-2B72-CE48-8579-7B34BEA151F6}" type="pres">
      <dgm:prSet presAssocID="{64F2A9DC-B3ED-49BE-84E5-47BCE415D4C8}" presName="ThreeConn_2-3" presStyleLbl="fgAccFollowNode1" presStyleIdx="1" presStyleCnt="2">
        <dgm:presLayoutVars>
          <dgm:bulletEnabled val="1"/>
        </dgm:presLayoutVars>
      </dgm:prSet>
      <dgm:spPr/>
    </dgm:pt>
    <dgm:pt modelId="{B4D2EA1A-11F7-4940-A9AF-174E16E9E73C}" type="pres">
      <dgm:prSet presAssocID="{64F2A9DC-B3ED-49BE-84E5-47BCE415D4C8}" presName="ThreeNodes_1_text" presStyleLbl="node1" presStyleIdx="2" presStyleCnt="3">
        <dgm:presLayoutVars>
          <dgm:bulletEnabled val="1"/>
        </dgm:presLayoutVars>
      </dgm:prSet>
      <dgm:spPr/>
    </dgm:pt>
    <dgm:pt modelId="{DE90105A-5751-584B-8EC1-12A06ED15E5D}" type="pres">
      <dgm:prSet presAssocID="{64F2A9DC-B3ED-49BE-84E5-47BCE415D4C8}" presName="ThreeNodes_2_text" presStyleLbl="node1" presStyleIdx="2" presStyleCnt="3">
        <dgm:presLayoutVars>
          <dgm:bulletEnabled val="1"/>
        </dgm:presLayoutVars>
      </dgm:prSet>
      <dgm:spPr/>
    </dgm:pt>
    <dgm:pt modelId="{96083366-B878-8D46-8AC4-5AAF6ECF8401}" type="pres">
      <dgm:prSet presAssocID="{64F2A9DC-B3ED-49BE-84E5-47BCE415D4C8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34DD1215-F4F8-47DA-AF50-68BCD4407DFD}" srcId="{64F2A9DC-B3ED-49BE-84E5-47BCE415D4C8}" destId="{11CE72DB-BCAB-42C5-AFC9-775945556A6D}" srcOrd="2" destOrd="0" parTransId="{63B0D8BC-D84F-406C-A812-C57967158721}" sibTransId="{C8DBF10B-0D0E-4834-955E-584212AF66A1}"/>
    <dgm:cxn modelId="{1F60E71E-03E6-D441-9B14-035378A76109}" type="presOf" srcId="{59906EB7-8477-4BF9-9FFF-D744F5C7887A}" destId="{DE90105A-5751-584B-8EC1-12A06ED15E5D}" srcOrd="1" destOrd="0" presId="urn:microsoft.com/office/officeart/2005/8/layout/vProcess5"/>
    <dgm:cxn modelId="{F2547323-059B-D749-8DC1-9A7BC35C174D}" type="presOf" srcId="{03917FB3-13E9-47BF-ABA4-4C7680CD5274}" destId="{F2BF27B8-2B72-CE48-8579-7B34BEA151F6}" srcOrd="0" destOrd="0" presId="urn:microsoft.com/office/officeart/2005/8/layout/vProcess5"/>
    <dgm:cxn modelId="{0A80B245-DBA4-9B4A-B94E-8D06AF41817D}" type="presOf" srcId="{55FEA80B-922F-4433-B29C-B2467DD6B50B}" destId="{B4D2EA1A-11F7-4940-A9AF-174E16E9E73C}" srcOrd="1" destOrd="0" presId="urn:microsoft.com/office/officeart/2005/8/layout/vProcess5"/>
    <dgm:cxn modelId="{5346B645-97F6-4915-BEA2-3A4C5DCBD7B8}" srcId="{64F2A9DC-B3ED-49BE-84E5-47BCE415D4C8}" destId="{55FEA80B-922F-4433-B29C-B2467DD6B50B}" srcOrd="0" destOrd="0" parTransId="{801D2CD8-9CC4-45BA-BBF2-6DD06F3AB6F4}" sibTransId="{D1D3927A-C85E-46C8-AB51-2F5BEA922063}"/>
    <dgm:cxn modelId="{DEB6385E-AE77-684D-A369-FEA1780911F3}" type="presOf" srcId="{D1D3927A-C85E-46C8-AB51-2F5BEA922063}" destId="{DDA8929B-2DFA-FE45-AFA1-F9E45D6A7745}" srcOrd="0" destOrd="0" presId="urn:microsoft.com/office/officeart/2005/8/layout/vProcess5"/>
    <dgm:cxn modelId="{71782364-B779-410A-87B5-1E5E135E6C13}" srcId="{64F2A9DC-B3ED-49BE-84E5-47BCE415D4C8}" destId="{59906EB7-8477-4BF9-9FFF-D744F5C7887A}" srcOrd="1" destOrd="0" parTransId="{2A8968E0-BF5D-4E87-9008-0AB7F76342BD}" sibTransId="{03917FB3-13E9-47BF-ABA4-4C7680CD5274}"/>
    <dgm:cxn modelId="{70C7E37B-3B74-EB4B-94BB-53D9008F9651}" type="presOf" srcId="{59906EB7-8477-4BF9-9FFF-D744F5C7887A}" destId="{F94EE132-9FFE-C440-8CA0-17E4B4FD1525}" srcOrd="0" destOrd="0" presId="urn:microsoft.com/office/officeart/2005/8/layout/vProcess5"/>
    <dgm:cxn modelId="{F153798F-2935-BA4A-BBCB-5017B0ACC755}" type="presOf" srcId="{11CE72DB-BCAB-42C5-AFC9-775945556A6D}" destId="{96083366-B878-8D46-8AC4-5AAF6ECF8401}" srcOrd="1" destOrd="0" presId="urn:microsoft.com/office/officeart/2005/8/layout/vProcess5"/>
    <dgm:cxn modelId="{89F0E490-BC39-2349-8F6A-D4F4794D29D4}" type="presOf" srcId="{64F2A9DC-B3ED-49BE-84E5-47BCE415D4C8}" destId="{DE7CBAB0-3E7C-514E-9311-7D401878323E}" srcOrd="0" destOrd="0" presId="urn:microsoft.com/office/officeart/2005/8/layout/vProcess5"/>
    <dgm:cxn modelId="{4996B0A9-DD21-844D-AC7E-A71D1814EEC9}" type="presOf" srcId="{55FEA80B-922F-4433-B29C-B2467DD6B50B}" destId="{3A41533A-BF0B-0C4A-95D1-F5057882FF03}" srcOrd="0" destOrd="0" presId="urn:microsoft.com/office/officeart/2005/8/layout/vProcess5"/>
    <dgm:cxn modelId="{6165CBF6-A3E7-BD48-8056-C9154E0A4FF6}" type="presOf" srcId="{11CE72DB-BCAB-42C5-AFC9-775945556A6D}" destId="{BF848264-58FD-4545-A734-DF499333BD12}" srcOrd="0" destOrd="0" presId="urn:microsoft.com/office/officeart/2005/8/layout/vProcess5"/>
    <dgm:cxn modelId="{461AD59C-EDF4-F648-8A7F-66B610C161A3}" type="presParOf" srcId="{DE7CBAB0-3E7C-514E-9311-7D401878323E}" destId="{1C798DD6-19C2-1047-A196-13494DFBB57F}" srcOrd="0" destOrd="0" presId="urn:microsoft.com/office/officeart/2005/8/layout/vProcess5"/>
    <dgm:cxn modelId="{6A5F5625-058A-C349-8864-6222D8DACB45}" type="presParOf" srcId="{DE7CBAB0-3E7C-514E-9311-7D401878323E}" destId="{3A41533A-BF0B-0C4A-95D1-F5057882FF03}" srcOrd="1" destOrd="0" presId="urn:microsoft.com/office/officeart/2005/8/layout/vProcess5"/>
    <dgm:cxn modelId="{E2D50D67-866E-EC47-AB2C-E017E9A57FA1}" type="presParOf" srcId="{DE7CBAB0-3E7C-514E-9311-7D401878323E}" destId="{F94EE132-9FFE-C440-8CA0-17E4B4FD1525}" srcOrd="2" destOrd="0" presId="urn:microsoft.com/office/officeart/2005/8/layout/vProcess5"/>
    <dgm:cxn modelId="{6FE5FBB5-A40F-EC47-A760-29BC4F74CD20}" type="presParOf" srcId="{DE7CBAB0-3E7C-514E-9311-7D401878323E}" destId="{BF848264-58FD-4545-A734-DF499333BD12}" srcOrd="3" destOrd="0" presId="urn:microsoft.com/office/officeart/2005/8/layout/vProcess5"/>
    <dgm:cxn modelId="{8A96B4E5-F20E-6545-B761-768FA167A708}" type="presParOf" srcId="{DE7CBAB0-3E7C-514E-9311-7D401878323E}" destId="{DDA8929B-2DFA-FE45-AFA1-F9E45D6A7745}" srcOrd="4" destOrd="0" presId="urn:microsoft.com/office/officeart/2005/8/layout/vProcess5"/>
    <dgm:cxn modelId="{7BCE071A-05C1-B845-B211-F2C439B204BE}" type="presParOf" srcId="{DE7CBAB0-3E7C-514E-9311-7D401878323E}" destId="{F2BF27B8-2B72-CE48-8579-7B34BEA151F6}" srcOrd="5" destOrd="0" presId="urn:microsoft.com/office/officeart/2005/8/layout/vProcess5"/>
    <dgm:cxn modelId="{65D05D34-4BA2-9944-9D54-F7E014FDDFD6}" type="presParOf" srcId="{DE7CBAB0-3E7C-514E-9311-7D401878323E}" destId="{B4D2EA1A-11F7-4940-A9AF-174E16E9E73C}" srcOrd="6" destOrd="0" presId="urn:microsoft.com/office/officeart/2005/8/layout/vProcess5"/>
    <dgm:cxn modelId="{9121AA65-A8D1-D840-9E4E-ADC32ABC5BC0}" type="presParOf" srcId="{DE7CBAB0-3E7C-514E-9311-7D401878323E}" destId="{DE90105A-5751-584B-8EC1-12A06ED15E5D}" srcOrd="7" destOrd="0" presId="urn:microsoft.com/office/officeart/2005/8/layout/vProcess5"/>
    <dgm:cxn modelId="{31F656CD-2ED9-1C41-9D21-2B2CED2C6C39}" type="presParOf" srcId="{DE7CBAB0-3E7C-514E-9311-7D401878323E}" destId="{96083366-B878-8D46-8AC4-5AAF6ECF840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D675F2-091C-4642-BF89-9E0F622100B2}">
      <dsp:nvSpPr>
        <dsp:cNvPr id="0" name=""/>
        <dsp:cNvSpPr/>
      </dsp:nvSpPr>
      <dsp:spPr>
        <a:xfrm>
          <a:off x="0" y="0"/>
          <a:ext cx="8938260" cy="130576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A brief introduction to CommonLit</a:t>
          </a:r>
        </a:p>
      </dsp:txBody>
      <dsp:txXfrm>
        <a:off x="38244" y="38244"/>
        <a:ext cx="7529240" cy="1229275"/>
      </dsp:txXfrm>
    </dsp:sp>
    <dsp:sp modelId="{12F3D7AF-41C1-D449-9D48-374E7FBEE2DF}">
      <dsp:nvSpPr>
        <dsp:cNvPr id="0" name=""/>
        <dsp:cNvSpPr/>
      </dsp:nvSpPr>
      <dsp:spPr>
        <a:xfrm>
          <a:off x="788669" y="1523390"/>
          <a:ext cx="8938260" cy="130576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Steps to create a free account, a class (manually/google class) and add Ss</a:t>
          </a:r>
        </a:p>
      </dsp:txBody>
      <dsp:txXfrm>
        <a:off x="826913" y="1561634"/>
        <a:ext cx="7224355" cy="1229275"/>
      </dsp:txXfrm>
    </dsp:sp>
    <dsp:sp modelId="{1FFF139D-C72B-7F4C-9A3E-2E2B2C102E2E}">
      <dsp:nvSpPr>
        <dsp:cNvPr id="0" name=""/>
        <dsp:cNvSpPr/>
      </dsp:nvSpPr>
      <dsp:spPr>
        <a:xfrm>
          <a:off x="1577339" y="3046780"/>
          <a:ext cx="8938260" cy="130576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How to </a:t>
          </a:r>
          <a:r>
            <a:rPr lang="en-CA" sz="3400" kern="1200"/>
            <a:t>integrate</a:t>
          </a:r>
          <a:r>
            <a:rPr lang="en-US" sz="3400" kern="1200"/>
            <a:t> Google Classroom to CommonLit</a:t>
          </a:r>
        </a:p>
      </dsp:txBody>
      <dsp:txXfrm>
        <a:off x="1615583" y="3085024"/>
        <a:ext cx="7224355" cy="1229275"/>
      </dsp:txXfrm>
    </dsp:sp>
    <dsp:sp modelId="{6EAC9D2A-51A8-4F47-99CC-865E81D6F77F}">
      <dsp:nvSpPr>
        <dsp:cNvPr id="0" name=""/>
        <dsp:cNvSpPr/>
      </dsp:nvSpPr>
      <dsp:spPr>
        <a:xfrm>
          <a:off x="8089513" y="990203"/>
          <a:ext cx="848746" cy="84874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280481" y="990203"/>
        <a:ext cx="466810" cy="638681"/>
      </dsp:txXfrm>
    </dsp:sp>
    <dsp:sp modelId="{AC547587-D428-524C-B139-94D48B10476F}">
      <dsp:nvSpPr>
        <dsp:cNvPr id="0" name=""/>
        <dsp:cNvSpPr/>
      </dsp:nvSpPr>
      <dsp:spPr>
        <a:xfrm>
          <a:off x="8878183" y="2504889"/>
          <a:ext cx="848746" cy="84874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069151" y="2504889"/>
        <a:ext cx="466810" cy="6386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41533A-BF0B-0C4A-95D1-F5057882FF03}">
      <dsp:nvSpPr>
        <dsp:cNvPr id="0" name=""/>
        <dsp:cNvSpPr/>
      </dsp:nvSpPr>
      <dsp:spPr>
        <a:xfrm>
          <a:off x="0" y="0"/>
          <a:ext cx="8938260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How to assign readings to students (digitally)</a:t>
          </a:r>
        </a:p>
      </dsp:txBody>
      <dsp:txXfrm>
        <a:off x="38234" y="38234"/>
        <a:ext cx="7529629" cy="1228933"/>
      </dsp:txXfrm>
    </dsp:sp>
    <dsp:sp modelId="{F94EE132-9FFE-C440-8CA0-17E4B4FD1525}">
      <dsp:nvSpPr>
        <dsp:cNvPr id="0" name=""/>
        <dsp:cNvSpPr/>
      </dsp:nvSpPr>
      <dsp:spPr>
        <a:xfrm>
          <a:off x="788669" y="1522968"/>
          <a:ext cx="8938260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Check/assess assigned reading</a:t>
          </a:r>
        </a:p>
      </dsp:txBody>
      <dsp:txXfrm>
        <a:off x="826903" y="1561202"/>
        <a:ext cx="7224611" cy="1228933"/>
      </dsp:txXfrm>
    </dsp:sp>
    <dsp:sp modelId="{BF848264-58FD-4545-A734-DF499333BD12}">
      <dsp:nvSpPr>
        <dsp:cNvPr id="0" name=""/>
        <dsp:cNvSpPr/>
      </dsp:nvSpPr>
      <dsp:spPr>
        <a:xfrm>
          <a:off x="1577339" y="3045936"/>
          <a:ext cx="8938260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How to use </a:t>
          </a:r>
          <a:r>
            <a:rPr lang="en-US" sz="3100" kern="1200" dirty="0" err="1"/>
            <a:t>Commonlit</a:t>
          </a:r>
          <a:r>
            <a:rPr lang="en-US" sz="3100" kern="1200" dirty="0"/>
            <a:t> not just for </a:t>
          </a:r>
          <a:r>
            <a:rPr lang="en-US" sz="3100" u="sng" kern="1200" dirty="0"/>
            <a:t>reading</a:t>
          </a:r>
          <a:r>
            <a:rPr lang="en-US" sz="3100" kern="1200" dirty="0"/>
            <a:t> but  also as a </a:t>
          </a:r>
          <a:r>
            <a:rPr lang="en-US" sz="3100" u="sng" kern="1200" dirty="0"/>
            <a:t>writing </a:t>
          </a:r>
          <a:r>
            <a:rPr lang="en-US" sz="3100" kern="1200" dirty="0"/>
            <a:t>and </a:t>
          </a:r>
          <a:r>
            <a:rPr lang="en-US" sz="3100" u="sng" kern="1200" dirty="0"/>
            <a:t>listening </a:t>
          </a:r>
          <a:r>
            <a:rPr lang="en-US" sz="3100" kern="1200" dirty="0"/>
            <a:t>tool</a:t>
          </a:r>
        </a:p>
      </dsp:txBody>
      <dsp:txXfrm>
        <a:off x="1615573" y="3084170"/>
        <a:ext cx="7224611" cy="1228933"/>
      </dsp:txXfrm>
    </dsp:sp>
    <dsp:sp modelId="{DDA8929B-2DFA-FE45-AFA1-F9E45D6A7745}">
      <dsp:nvSpPr>
        <dsp:cNvPr id="0" name=""/>
        <dsp:cNvSpPr/>
      </dsp:nvSpPr>
      <dsp:spPr>
        <a:xfrm>
          <a:off x="8089749" y="989929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280664" y="989929"/>
        <a:ext cx="466680" cy="638504"/>
      </dsp:txXfrm>
    </dsp:sp>
    <dsp:sp modelId="{F2BF27B8-2B72-CE48-8579-7B34BEA151F6}">
      <dsp:nvSpPr>
        <dsp:cNvPr id="0" name=""/>
        <dsp:cNvSpPr/>
      </dsp:nvSpPr>
      <dsp:spPr>
        <a:xfrm>
          <a:off x="8878419" y="2504195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069334" y="2504195"/>
        <a:ext cx="466680" cy="6385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6C76D-1815-DE40-B2C4-D8AE27E9415E}" type="datetimeFigureOut">
              <a:rPr lang="en-US" smtClean="0"/>
              <a:t>6/28/23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FEC9E-15AF-8A4E-8BD4-D16024C9E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06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Teachers can support struggling readers or pushed advance readers ahead.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1FEC9E-15AF-8A4E-8BD4-D16024C9E4E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70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Teachers can support struggling readers or pushed advance readers ahead.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1FEC9E-15AF-8A4E-8BD4-D16024C9E4E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61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4CD5E-8734-7446-9586-233866822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D2F11-8C2F-8E4A-A19D-B8F57DFAEB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140932-12BB-B841-8C6A-5FAFB3DC4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1F3C-8CC4-3441-9BF7-3C3D4746F831}" type="datetimeFigureOut">
              <a:rPr lang="en-US" smtClean="0"/>
              <a:t>6/28/23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10154-9A6A-6F4A-9850-F0BF64ECB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41BCD-7425-6241-9742-180B57EEE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2EFD-24C8-474B-B049-C9CFB6E98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94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3986-1466-6E44-BC52-608FCACAF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28DDDC-DC6C-A344-9FC2-BD2BB99155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F2F40-D8A5-124E-92DC-D0AB4ED52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1F3C-8CC4-3441-9BF7-3C3D4746F831}" type="datetimeFigureOut">
              <a:rPr lang="en-US" smtClean="0"/>
              <a:t>6/28/23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8FB4A-FD45-0241-8BBD-B735DAFC2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738507-1163-274D-8A82-D0753CD7E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2EFD-24C8-474B-B049-C9CFB6E98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64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445F92-B6A9-E346-97CC-4654A272DC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F149F-F580-8B4D-9C1D-844748553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7A718B-2C76-4E47-8624-D395F7FFF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1F3C-8CC4-3441-9BF7-3C3D4746F831}" type="datetimeFigureOut">
              <a:rPr lang="en-US" smtClean="0"/>
              <a:t>6/28/23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3DFCA-5BA5-9B4F-B942-B67BD7D18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670E5-44DB-C949-92E2-0DA1DEC41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2EFD-24C8-474B-B049-C9CFB6E98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52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2D029-E0D1-A742-91B8-E4FC85FE0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98BCC-B0B1-FB4F-907F-293A9B44B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6C38C-2AF1-A64C-9292-75F51B7D7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1F3C-8CC4-3441-9BF7-3C3D4746F831}" type="datetimeFigureOut">
              <a:rPr lang="en-US" smtClean="0"/>
              <a:t>6/28/23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1C341-775B-104B-8956-75EDA6159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29DA3E-D074-B343-9746-DD78CB7B4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2EFD-24C8-474B-B049-C9CFB6E98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04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58612-7813-0742-9567-A6FC788F4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8551A-359D-D942-8805-C0E0BE94D1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9DF43-EF68-414A-8DD0-5EC759721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1F3C-8CC4-3441-9BF7-3C3D4746F831}" type="datetimeFigureOut">
              <a:rPr lang="en-US" smtClean="0"/>
              <a:t>6/28/23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0574C-70BC-454E-BE47-4C669A59B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03AEE-DC4F-5840-A176-87576538A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2EFD-24C8-474B-B049-C9CFB6E98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4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AB998-96C0-8C43-ACDB-3D6DE395E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ECBA1-6203-CB49-82C1-14091D1421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B0F094-29A0-7648-815C-C6913C927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9DDECA-A0CE-7047-8506-25401E294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1F3C-8CC4-3441-9BF7-3C3D4746F831}" type="datetimeFigureOut">
              <a:rPr lang="en-US" smtClean="0"/>
              <a:t>6/28/23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134DC7-7489-B241-9DFF-ADF484172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5D4AC2-A015-8E4D-A0F1-66861982B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2EFD-24C8-474B-B049-C9CFB6E98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949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DD836-F6F5-A949-91C1-60740E662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94D450-D3C6-9C4E-881F-5490A8C07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39B6C8-ED7D-5D47-858C-5AB33151C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BA2A4C-53CA-EB4B-90E0-ED17503CAB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8738BB-DE72-9448-9EEF-040057D445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89FA70-3440-4A44-AB48-38871616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1F3C-8CC4-3441-9BF7-3C3D4746F831}" type="datetimeFigureOut">
              <a:rPr lang="en-US" smtClean="0"/>
              <a:t>6/28/23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9FF032-1F5F-5743-9C4E-E5A6D5FC9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987BCE-DB4E-1F4A-ABA7-BCFC974E2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2EFD-24C8-474B-B049-C9CFB6E98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23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E6CCF-99BB-1148-A9AF-6212FA951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DF7578-6832-4246-A249-5DC1445B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1F3C-8CC4-3441-9BF7-3C3D4746F831}" type="datetimeFigureOut">
              <a:rPr lang="en-US" smtClean="0"/>
              <a:t>6/28/23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9D039D-D9FC-4145-BAD8-E90F3C4CB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04D1D-7AE8-B04C-AF36-E65B0D5D7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2EFD-24C8-474B-B049-C9CFB6E98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67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A31AE3-AA5D-D648-9434-195DC947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1F3C-8CC4-3441-9BF7-3C3D4746F831}" type="datetimeFigureOut">
              <a:rPr lang="en-US" smtClean="0"/>
              <a:t>6/28/23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1C3364-CC2C-8E45-98D4-3CB0E931B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314DFE-BA34-7F4C-A28E-FBFC7DB80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2EFD-24C8-474B-B049-C9CFB6E98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99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E77AD-DECA-9F43-86B6-6737E4F3F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B0AAA-900C-1B43-95B9-FD01E33E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E085F-E05D-3843-A31A-BA7B958B6A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4EBC21-49D7-5845-BCE8-E07B70764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1F3C-8CC4-3441-9BF7-3C3D4746F831}" type="datetimeFigureOut">
              <a:rPr lang="en-US" smtClean="0"/>
              <a:t>6/28/23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580B30-6F4F-0245-B501-99DF68CD5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7C6103-C2DB-0149-BD9A-09C3DAA35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2EFD-24C8-474B-B049-C9CFB6E98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942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D3233-D7A6-6F4A-9041-650B872C5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98B931-969E-7946-8124-5BE75BD461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FAFF67-8F0E-3448-8BAB-C04C4AB8F2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8CD31E-9B4B-7845-AE64-76747AD05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1F3C-8CC4-3441-9BF7-3C3D4746F831}" type="datetimeFigureOut">
              <a:rPr lang="en-US" smtClean="0"/>
              <a:t>6/28/23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E0D6B9-C8A5-5E4B-BB3E-B0012DFCD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1B340E-4A1E-4548-A04D-69276101F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2EFD-24C8-474B-B049-C9CFB6E98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41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3A6473-7D3F-EF45-B395-2FC4506FE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787090-752F-4644-A90E-937A78610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1DC4-8CC6-3543-AAD7-FDBF51D867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81F3C-8CC4-3441-9BF7-3C3D4746F831}" type="datetimeFigureOut">
              <a:rPr lang="en-US" smtClean="0"/>
              <a:t>6/28/23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35301-486A-EC4D-A077-5D2B8EDA81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03375-7E61-5F4C-B6D8-2444C6AD6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F2EFD-24C8-474B-B049-C9CFB6E98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05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commonlit.org" TargetMode="External"/><Relationship Id="rId2" Type="http://schemas.openxmlformats.org/officeDocument/2006/relationships/hyperlink" Target="http://www.commonlit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mailto:gonul2002@gmail.com" TargetMode="External"/><Relationship Id="rId3" Type="http://schemas.openxmlformats.org/officeDocument/2006/relationships/image" Target="../media/image8.svg"/><Relationship Id="rId7" Type="http://schemas.openxmlformats.org/officeDocument/2006/relationships/hyperlink" Target="mailto:gturkdogan@niagaracollege.ca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in/dr-laureta-vavla-83919983/" TargetMode="External"/><Relationship Id="rId5" Type="http://schemas.openxmlformats.org/officeDocument/2006/relationships/hyperlink" Target="mailto:lauretavavla@yahoo.com" TargetMode="External"/><Relationship Id="rId4" Type="http://schemas.openxmlformats.org/officeDocument/2006/relationships/hyperlink" Target="mailto:laureta.vavla@mohawkcollege.ca" TargetMode="External"/><Relationship Id="rId9" Type="http://schemas.openxmlformats.org/officeDocument/2006/relationships/hyperlink" Target="https://www.linkedin.com/in/gonul-turkdogan-3b695540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05ECC5-F525-1A45-AF4F-2A27F1BC98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320040"/>
            <a:ext cx="6692827" cy="3892669"/>
          </a:xfrm>
        </p:spPr>
        <p:txBody>
          <a:bodyPr>
            <a:normAutofit/>
          </a:bodyPr>
          <a:lstStyle/>
          <a:p>
            <a:pPr algn="l"/>
            <a:r>
              <a:rPr lang="en-US" sz="5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'CommonLit' a tool to hone reading, listening and writing skills</a:t>
            </a:r>
            <a:br>
              <a:rPr lang="en-US" sz="5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51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5CF3E0-E010-CE49-A7DA-E4CDB94E9E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631161"/>
            <a:ext cx="4573188" cy="1569486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1" dirty="0"/>
              <a:t>Dr. Laureta </a:t>
            </a:r>
            <a:r>
              <a:rPr lang="en-US" b="1" dirty="0" err="1"/>
              <a:t>Vavla</a:t>
            </a:r>
            <a:r>
              <a:rPr lang="en-US" b="1" dirty="0"/>
              <a:t>, OCELT</a:t>
            </a:r>
          </a:p>
          <a:p>
            <a:pPr algn="l"/>
            <a:r>
              <a:rPr lang="en-US" b="1" dirty="0"/>
              <a:t>Mohawk College, Hamilton, ON</a:t>
            </a:r>
          </a:p>
          <a:p>
            <a:pPr algn="l"/>
            <a:endParaRPr lang="en-US" b="1" dirty="0"/>
          </a:p>
          <a:p>
            <a:pPr algn="l"/>
            <a:r>
              <a:rPr lang="en-US" b="1" dirty="0" err="1"/>
              <a:t>Gonul</a:t>
            </a:r>
            <a:r>
              <a:rPr lang="en-US" b="1" dirty="0"/>
              <a:t> </a:t>
            </a:r>
            <a:r>
              <a:rPr lang="en-US" b="1" dirty="0" err="1"/>
              <a:t>Turkdogan</a:t>
            </a:r>
            <a:r>
              <a:rPr lang="en-US" b="1" dirty="0"/>
              <a:t>, MA, OCELT</a:t>
            </a:r>
          </a:p>
          <a:p>
            <a:pPr algn="l"/>
            <a:r>
              <a:rPr lang="en-US" b="1" dirty="0"/>
              <a:t>Niagara College, </a:t>
            </a:r>
            <a:r>
              <a:rPr lang="en-US" b="1" dirty="0" err="1"/>
              <a:t>Welland</a:t>
            </a:r>
            <a:r>
              <a:rPr lang="en-US" b="1" dirty="0"/>
              <a:t>, ON</a:t>
            </a:r>
          </a:p>
          <a:p>
            <a:pPr algn="l"/>
            <a:endParaRPr lang="en-US" sz="1300" dirty="0"/>
          </a:p>
        </p:txBody>
      </p:sp>
      <p:sp>
        <p:nvSpPr>
          <p:cNvPr id="4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5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air of glasses on a book&#10;&#10;Description automatically generated with low confidence">
            <a:extLst>
              <a:ext uri="{FF2B5EF4-FFF2-40B4-BE49-F238E27FC236}">
                <a16:creationId xmlns:a16="http://schemas.microsoft.com/office/drawing/2014/main" id="{67D46A6A-28AA-44FD-A341-28833C5B04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17" r="29034" b="2"/>
          <a:stretch/>
        </p:blipFill>
        <p:spPr>
          <a:xfrm>
            <a:off x="7137070" y="695182"/>
            <a:ext cx="4731842" cy="5322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478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AC6B390-BC59-4F1D-A0EE-D71A92F0A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B6C60D79-16F1-4C4B-B7E3-7634E7069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19137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Books">
            <a:extLst>
              <a:ext uri="{FF2B5EF4-FFF2-40B4-BE49-F238E27FC236}">
                <a16:creationId xmlns:a16="http://schemas.microsoft.com/office/drawing/2014/main" id="{C8BF337F-983A-4538-BE69-94B61B7BE0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30446" y="1040309"/>
            <a:ext cx="4777381" cy="4777381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23" name="Arc 22">
            <a:extLst>
              <a:ext uri="{FF2B5EF4-FFF2-40B4-BE49-F238E27FC236}">
                <a16:creationId xmlns:a16="http://schemas.microsoft.com/office/drawing/2014/main" id="{426B127E-6498-4C77-9C9D-4553A5113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02050" y="65016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A96D44-547A-8F48-AF93-283FE0B9F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79493"/>
            <a:ext cx="5257800" cy="1325563"/>
          </a:xfrm>
        </p:spPr>
        <p:txBody>
          <a:bodyPr>
            <a:normAutofit/>
          </a:bodyPr>
          <a:lstStyle/>
          <a:p>
            <a:r>
              <a:rPr lang="en-US" b="1"/>
              <a:t>What is CommonLit?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3AC54-400F-6345-BF78-F15D0AE1A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4443"/>
            <a:ext cx="5942609" cy="4192520"/>
          </a:xfrm>
        </p:spPr>
        <p:txBody>
          <a:bodyPr>
            <a:normAutofit/>
          </a:bodyPr>
          <a:lstStyle/>
          <a:p>
            <a:r>
              <a:rPr lang="en-US" dirty="0" err="1"/>
              <a:t>CommonLit</a:t>
            </a:r>
            <a:r>
              <a:rPr lang="en-US" dirty="0"/>
              <a:t> library includes over 2,000 authentic reading texts (short stories, poems, historical documents)</a:t>
            </a:r>
          </a:p>
          <a:p>
            <a:r>
              <a:rPr lang="en-US" dirty="0"/>
              <a:t>Human-voice Audio</a:t>
            </a:r>
          </a:p>
          <a:p>
            <a:r>
              <a:rPr lang="en-US" dirty="0"/>
              <a:t>Comprehension Questions</a:t>
            </a:r>
          </a:p>
          <a:p>
            <a:r>
              <a:rPr lang="en-US" dirty="0"/>
              <a:t>Automatically grades M/C questions</a:t>
            </a:r>
          </a:p>
          <a:p>
            <a:r>
              <a:rPr lang="en-US" dirty="0"/>
              <a:t>Teacher can download/print the text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708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A96D44-547A-8F48-AF93-283FE0B9F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en-US" b="1"/>
              <a:t>CommonLit features support differentiation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3AC54-400F-6345-BF78-F15D0AE1A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911402" cy="4351338"/>
          </a:xfrm>
        </p:spPr>
        <p:txBody>
          <a:bodyPr>
            <a:normAutofit/>
          </a:bodyPr>
          <a:lstStyle/>
          <a:p>
            <a:r>
              <a:rPr lang="en-US" dirty="0"/>
              <a:t>Text pairings</a:t>
            </a:r>
          </a:p>
          <a:p>
            <a:r>
              <a:rPr lang="en-US" dirty="0"/>
              <a:t>Guided Reading Mode</a:t>
            </a:r>
          </a:p>
          <a:p>
            <a:r>
              <a:rPr lang="en-US" dirty="0"/>
              <a:t>Text-to-speech</a:t>
            </a:r>
          </a:p>
          <a:p>
            <a:r>
              <a:rPr lang="en-US" dirty="0"/>
              <a:t>Digital annotations and highlighting (T can give feedback)</a:t>
            </a:r>
          </a:p>
          <a:p>
            <a:r>
              <a:rPr lang="en-US" dirty="0"/>
              <a:t>Related Media (Videos)</a:t>
            </a:r>
          </a:p>
          <a:p>
            <a:r>
              <a:rPr lang="en-US" dirty="0"/>
              <a:t>Translation in 30+languages</a:t>
            </a:r>
          </a:p>
          <a:p>
            <a:r>
              <a:rPr lang="en-US" dirty="0"/>
              <a:t>Discussion Qs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ooks">
            <a:extLst>
              <a:ext uri="{FF2B5EF4-FFF2-40B4-BE49-F238E27FC236}">
                <a16:creationId xmlns:a16="http://schemas.microsoft.com/office/drawing/2014/main" id="{C8BF337F-983A-4538-BE69-94B61B7BE0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00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2F11E5-54D9-184A-B79E-235887893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How to register for CommonLit</a:t>
            </a:r>
          </a:p>
        </p:txBody>
      </p:sp>
      <p:sp>
        <p:nvSpPr>
          <p:cNvPr id="17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625DD-010B-9448-9150-F1E4C3E50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Go to </a:t>
            </a:r>
            <a:r>
              <a:rPr lang="en-US" sz="2400" dirty="0">
                <a:hlinkClick r:id="rId2"/>
              </a:rPr>
              <a:t>www.commonlit.org</a:t>
            </a:r>
            <a:r>
              <a:rPr lang="en-US" sz="24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Click </a:t>
            </a:r>
            <a:r>
              <a:rPr lang="en-US" sz="2400" b="1" dirty="0"/>
              <a:t>“Create Account”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Choose </a:t>
            </a:r>
            <a:r>
              <a:rPr lang="en-US" sz="2400" b="1" dirty="0"/>
              <a:t>”I am an educator”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Select the </a:t>
            </a:r>
            <a:r>
              <a:rPr lang="en-US" sz="2400" b="1" dirty="0"/>
              <a:t>type of school you work (non-US school)</a:t>
            </a:r>
            <a:r>
              <a:rPr lang="en-US" sz="2400" dirty="0"/>
              <a:t> Click </a:t>
            </a:r>
            <a:r>
              <a:rPr lang="en-US" sz="2400" b="1" dirty="0"/>
              <a:t>“Next”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If you work in another country – Select your country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Enter </a:t>
            </a:r>
            <a:r>
              <a:rPr lang="en-US" sz="2400" b="1" dirty="0"/>
              <a:t>first &amp; last name</a:t>
            </a:r>
            <a:r>
              <a:rPr lang="en-US" sz="2400" dirty="0"/>
              <a:t>, </a:t>
            </a:r>
            <a:r>
              <a:rPr lang="en-US" sz="2400" b="1" u="sng" dirty="0"/>
              <a:t>valid school email </a:t>
            </a:r>
            <a:r>
              <a:rPr lang="en-US" sz="2400" dirty="0"/>
              <a:t>&amp; </a:t>
            </a:r>
            <a:r>
              <a:rPr lang="en-US" sz="2400" b="1" dirty="0"/>
              <a:t>PW (min.10 characters)</a:t>
            </a:r>
            <a:r>
              <a:rPr lang="en-US" sz="2400" dirty="0"/>
              <a:t>. Click </a:t>
            </a:r>
            <a:r>
              <a:rPr lang="en-US" sz="2400" b="1" dirty="0"/>
              <a:t>“Next”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Any technical difficulty email </a:t>
            </a:r>
            <a:r>
              <a:rPr lang="en-US" sz="2400" b="1" dirty="0">
                <a:hlinkClick r:id="rId3"/>
              </a:rPr>
              <a:t>help@commonlit.org</a:t>
            </a:r>
            <a:r>
              <a:rPr lang="en-US" sz="2400" b="1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Choose </a:t>
            </a:r>
            <a:r>
              <a:rPr lang="en-US" sz="2400" b="1" dirty="0"/>
              <a:t>your role </a:t>
            </a:r>
            <a:r>
              <a:rPr lang="en-US" sz="2400" dirty="0"/>
              <a:t>and the </a:t>
            </a:r>
            <a:r>
              <a:rPr lang="en-US" sz="2400" b="1" dirty="0"/>
              <a:t>level of technology your Ss have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Agree to terms of use and privacy policy </a:t>
            </a:r>
            <a:r>
              <a:rPr lang="en-US" sz="2400" dirty="0"/>
              <a:t>&amp; click “</a:t>
            </a:r>
            <a:r>
              <a:rPr lang="en-US" sz="2400" b="1" dirty="0"/>
              <a:t>Create Account</a:t>
            </a:r>
            <a:r>
              <a:rPr lang="en-US" sz="2400" dirty="0"/>
              <a:t>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Finally,  </a:t>
            </a:r>
            <a:r>
              <a:rPr lang="en-US" sz="2400" b="1" dirty="0"/>
              <a:t>go to your email and confirm your account</a:t>
            </a:r>
          </a:p>
        </p:txBody>
      </p:sp>
    </p:spTree>
    <p:extLst>
      <p:ext uri="{BB962C8B-B14F-4D97-AF65-F5344CB8AC3E}">
        <p14:creationId xmlns:p14="http://schemas.microsoft.com/office/powerpoint/2010/main" val="3850385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CD9A6B9-94EA-F246-A1C7-69952417C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0275" y="264145"/>
            <a:ext cx="7325821" cy="1074041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Let’s Connect!</a:t>
            </a:r>
          </a:p>
        </p:txBody>
      </p:sp>
      <p:pic>
        <p:nvPicPr>
          <p:cNvPr id="9" name="Graphic 8" descr="Email">
            <a:extLst>
              <a:ext uri="{FF2B5EF4-FFF2-40B4-BE49-F238E27FC236}">
                <a16:creationId xmlns:a16="http://schemas.microsoft.com/office/drawing/2014/main" id="{77E9948E-D919-483A-ACD7-AD7110621F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5E04DC-8386-B641-BDC1-70392B3BD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9667" y="1341912"/>
            <a:ext cx="6395658" cy="4719060"/>
          </a:xfrm>
        </p:spPr>
        <p:txBody>
          <a:bodyPr anchor="ctr">
            <a:normAutofit fontScale="85000" lnSpcReduction="20000"/>
          </a:bodyPr>
          <a:lstStyle/>
          <a:p>
            <a:pPr marL="0" indent="0">
              <a:buNone/>
            </a:pPr>
            <a:endParaRPr lang="en-US" sz="3000" b="1" dirty="0"/>
          </a:p>
          <a:p>
            <a:pPr marL="0" indent="0">
              <a:buNone/>
            </a:pP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</a:rPr>
              <a:t>Dr. Laureta </a:t>
            </a:r>
            <a:r>
              <a:rPr lang="en-US" sz="3000" b="1" dirty="0" err="1">
                <a:solidFill>
                  <a:schemeClr val="accent6">
                    <a:lumMod val="75000"/>
                  </a:schemeClr>
                </a:solidFill>
              </a:rPr>
              <a:t>Vavla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</a:rPr>
              <a:t>, OCELT</a:t>
            </a:r>
          </a:p>
          <a:p>
            <a:pPr>
              <a:buNone/>
            </a:pPr>
            <a:r>
              <a:rPr lang="en-US" sz="3000" b="1" dirty="0">
                <a:solidFill>
                  <a:srgbClr val="000000"/>
                </a:solidFill>
              </a:rPr>
              <a:t>E-mail: </a:t>
            </a:r>
            <a:r>
              <a:rPr lang="en-US" sz="3000" dirty="0">
                <a:solidFill>
                  <a:srgbClr val="000000"/>
                </a:solidFill>
                <a:hlinkClick r:id="rId4"/>
              </a:rPr>
              <a:t>laureta.vavla@mohawkcollege.ca</a:t>
            </a:r>
            <a:r>
              <a:rPr lang="en-US" sz="3000" dirty="0">
                <a:solidFill>
                  <a:srgbClr val="000000"/>
                </a:solidFill>
              </a:rPr>
              <a:t> or </a:t>
            </a:r>
            <a:r>
              <a:rPr lang="en-US" sz="3000" dirty="0">
                <a:solidFill>
                  <a:srgbClr val="000000"/>
                </a:solidFill>
                <a:hlinkClick r:id="rId5"/>
              </a:rPr>
              <a:t>lauretavavla@yahoo.com</a:t>
            </a:r>
            <a:r>
              <a:rPr lang="en-US" sz="3000" dirty="0">
                <a:solidFill>
                  <a:srgbClr val="000000"/>
                </a:solidFill>
              </a:rPr>
              <a:t> </a:t>
            </a:r>
          </a:p>
          <a:p>
            <a:pPr>
              <a:buNone/>
            </a:pPr>
            <a:r>
              <a:rPr lang="en-US" sz="3000" b="1" dirty="0">
                <a:solidFill>
                  <a:srgbClr val="000000"/>
                </a:solidFill>
              </a:rPr>
              <a:t>LinkedIn: </a:t>
            </a:r>
            <a:r>
              <a:rPr lang="en-US" sz="3000" b="1" dirty="0">
                <a:solidFill>
                  <a:srgbClr val="000000"/>
                </a:solidFill>
                <a:hlinkClick r:id="rId6"/>
              </a:rPr>
              <a:t>https</a:t>
            </a:r>
            <a:r>
              <a:rPr lang="en-US" sz="3000" dirty="0">
                <a:solidFill>
                  <a:srgbClr val="000000"/>
                </a:solidFill>
                <a:hlinkClick r:id="rId6"/>
              </a:rPr>
              <a:t>://www.linkedin.com/in/dr-laureta-vavla-83919983/</a:t>
            </a:r>
            <a:r>
              <a:rPr lang="en-US" sz="3000" dirty="0">
                <a:solidFill>
                  <a:srgbClr val="000000"/>
                </a:solidFill>
              </a:rPr>
              <a:t> </a:t>
            </a:r>
          </a:p>
          <a:p>
            <a:pPr>
              <a:buNone/>
            </a:pPr>
            <a:endParaRPr lang="en-US" sz="3000" b="1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3000" b="1" dirty="0" err="1">
                <a:solidFill>
                  <a:schemeClr val="accent6">
                    <a:lumMod val="75000"/>
                  </a:schemeClr>
                </a:solidFill>
              </a:rPr>
              <a:t>Gonul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6">
                    <a:lumMod val="75000"/>
                  </a:schemeClr>
                </a:solidFill>
              </a:rPr>
              <a:t>Turkdogan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</a:rPr>
              <a:t>, MA, OCELT </a:t>
            </a:r>
            <a:endParaRPr lang="en-US" sz="3000" dirty="0">
              <a:solidFill>
                <a:schemeClr val="accent6">
                  <a:lumMod val="75000"/>
                </a:schemeClr>
              </a:solidFill>
              <a:hlinkClick r:id="rId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buNone/>
            </a:pPr>
            <a:r>
              <a:rPr lang="en-US" sz="3000" b="1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E-mail: </a:t>
            </a:r>
            <a:r>
              <a:rPr lang="en-US" sz="3000" dirty="0">
                <a:solidFill>
                  <a:schemeClr val="accent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gturkdogan@niagaracollege.ca</a:t>
            </a:r>
            <a:r>
              <a:rPr lang="en-US" sz="3000" dirty="0">
                <a:solidFill>
                  <a:schemeClr val="accent1"/>
                </a:solidFill>
              </a:rPr>
              <a:t>  or </a:t>
            </a:r>
            <a:r>
              <a:rPr lang="en-US" sz="3000" dirty="0">
                <a:solidFill>
                  <a:schemeClr val="accent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gonul2002@gmail.com</a:t>
            </a:r>
            <a:r>
              <a:rPr lang="en-US" sz="3000" dirty="0">
                <a:solidFill>
                  <a:schemeClr val="accent1"/>
                </a:solidFill>
              </a:rPr>
              <a:t>  </a:t>
            </a:r>
          </a:p>
          <a:p>
            <a:pPr>
              <a:buNone/>
            </a:pPr>
            <a:r>
              <a:rPr lang="en-US" sz="3000" b="1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LinkedIn: </a:t>
            </a:r>
            <a:r>
              <a:rPr lang="en-US" sz="3000" dirty="0">
                <a:solidFill>
                  <a:schemeClr val="accent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https://www.linkedin.com/in/gonul-turkdogan-3b695540/</a:t>
            </a:r>
            <a:r>
              <a:rPr lang="en-US" sz="3000" dirty="0">
                <a:solidFill>
                  <a:schemeClr val="accent1"/>
                </a:solidFill>
              </a:rPr>
              <a:t>   </a:t>
            </a: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1DD4FCA-CE81-5241-91FD-174B3FA7E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7707FBD-9A83-B345-ACBE-1A767AAAC4A3}" type="slidenum">
              <a:rPr lang="en-US" sz="1100" smtClean="0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13</a:t>
            </a:fld>
            <a:endParaRPr lang="en-US" sz="11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477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9E90EB45-EEE9-4563-8179-65EF62AE0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E4E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3" descr="Thank-You-message2_edited-1.png">
            <a:extLst>
              <a:ext uri="{FF2B5EF4-FFF2-40B4-BE49-F238E27FC236}">
                <a16:creationId xmlns:a16="http://schemas.microsoft.com/office/drawing/2014/main" id="{F30897F8-FE6E-6D4F-A712-269E01A7FD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908" r="24906" b="-1"/>
          <a:stretch/>
        </p:blipFill>
        <p:spPr>
          <a:xfrm>
            <a:off x="6176433" y="766259"/>
            <a:ext cx="5372100" cy="532548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DCF5EE-A1A2-B64F-8A83-946B9F747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17707FBD-9A83-B345-ACBE-1A767AAAC4A3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3D0EF74-AD1E-4FD9-914D-8EC9058EB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14768263-the-wood-question-and-answer-traffic-sign-isolate-on-white-background.jpg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-3" b="864"/>
          <a:stretch/>
        </p:blipFill>
        <p:spPr>
          <a:xfrm>
            <a:off x="643466" y="766238"/>
            <a:ext cx="5372099" cy="532552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E39775-9927-B347-BC98-F16D1860D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US" sz="5200" b="1" dirty="0"/>
              <a:t>Tonight’s Agenda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E8582D8-1D76-DD4B-71B7-08C740660E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4608105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9212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E39775-9927-B347-BC98-F16D1860D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US" sz="5200" b="1" dirty="0"/>
              <a:t>Tonight’s Agenda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41DA6E5-ABE2-B158-0D2D-28D76287FC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37263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7978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93245F62-CCC4-49E4-B95B-EA6C1E790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E39775-9927-B347-BC98-F16D1860D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69" y="470021"/>
            <a:ext cx="10909640" cy="1687814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 algn="ctr"/>
            <a:r>
              <a:rPr lang="en-US" sz="6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Are you ready for the 4 Poll Qs?</a:t>
            </a:r>
          </a:p>
        </p:txBody>
      </p:sp>
      <p:pic>
        <p:nvPicPr>
          <p:cNvPr id="32" name="Graphic 31" descr="Trophy">
            <a:extLst>
              <a:ext uri="{FF2B5EF4-FFF2-40B4-BE49-F238E27FC236}">
                <a16:creationId xmlns:a16="http://schemas.microsoft.com/office/drawing/2014/main" id="{1F2240F1-8168-39D6-4D95-AA935E222E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45572" y="2954974"/>
            <a:ext cx="2742004" cy="2742004"/>
          </a:xfrm>
          <a:prstGeom prst="rect">
            <a:avLst/>
          </a:prstGeom>
        </p:spPr>
      </p:pic>
      <p:sp>
        <p:nvSpPr>
          <p:cNvPr id="64" name="sketch line">
            <a:extLst>
              <a:ext uri="{FF2B5EF4-FFF2-40B4-BE49-F238E27FC236}">
                <a16:creationId xmlns:a16="http://schemas.microsoft.com/office/drawing/2014/main" id="{E6C0DD6B-6AA3-448F-9B99-8386295BC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5509052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197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E39775-9927-B347-BC98-F16D1860D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325369"/>
            <a:ext cx="6032183" cy="1956841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en-US" sz="5400" b="1" dirty="0"/>
              <a:t>Poll Question #1</a:t>
            </a:r>
          </a:p>
        </p:txBody>
      </p:sp>
      <p:sp>
        <p:nvSpPr>
          <p:cNvPr id="5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076FF-EC3F-C547-9ECF-25E1E7534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6032182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What is your teaching context for this year?</a:t>
            </a:r>
            <a:endParaRPr lang="en-CA" sz="2200" dirty="0"/>
          </a:p>
          <a:p>
            <a:pPr marL="0" indent="0">
              <a:buNone/>
            </a:pPr>
            <a:r>
              <a:rPr lang="en-US" sz="2200" dirty="0"/>
              <a:t>a) In person only</a:t>
            </a:r>
            <a:endParaRPr lang="en-CA" sz="2200" dirty="0"/>
          </a:p>
          <a:p>
            <a:pPr marL="0" indent="0">
              <a:buNone/>
            </a:pPr>
            <a:r>
              <a:rPr lang="en-US" sz="2200" dirty="0"/>
              <a:t>b) Hybrid </a:t>
            </a:r>
            <a:endParaRPr lang="en-CA" sz="2200" dirty="0"/>
          </a:p>
          <a:p>
            <a:pPr marL="0" indent="0">
              <a:buNone/>
            </a:pPr>
            <a:r>
              <a:rPr lang="en-US" sz="2200" dirty="0"/>
              <a:t>c) Online only</a:t>
            </a:r>
            <a:endParaRPr lang="en-CA" sz="2200" dirty="0"/>
          </a:p>
          <a:p>
            <a:pPr marL="0" indent="0">
              <a:buNone/>
            </a:pPr>
            <a:r>
              <a:rPr lang="en-US" sz="2200" dirty="0"/>
              <a:t>d) Not currently teaching  </a:t>
            </a:r>
            <a:endParaRPr lang="en-CA" sz="2200" dirty="0"/>
          </a:p>
        </p:txBody>
      </p:sp>
      <p:pic>
        <p:nvPicPr>
          <p:cNvPr id="41" name="Picture 40" descr="Question mark on green pastel background">
            <a:extLst>
              <a:ext uri="{FF2B5EF4-FFF2-40B4-BE49-F238E27FC236}">
                <a16:creationId xmlns:a16="http://schemas.microsoft.com/office/drawing/2014/main" id="{898BCB0A-0F14-4FC0-93BF-B4B1D08333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117" r="1656"/>
          <a:stretch/>
        </p:blipFill>
        <p:spPr>
          <a:xfrm>
            <a:off x="6096000" y="10"/>
            <a:ext cx="6094477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824946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E39775-9927-B347-BC98-F16D1860D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5455920" cy="1956841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en-US" sz="5400" b="1" dirty="0"/>
              <a:t>Poll Question #2</a:t>
            </a:r>
          </a:p>
        </p:txBody>
      </p:sp>
      <p:sp>
        <p:nvSpPr>
          <p:cNvPr id="47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076FF-EC3F-C547-9ECF-25E1E7534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872899"/>
            <a:ext cx="5820097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200" b="1" dirty="0"/>
              <a:t>Had you heard of </a:t>
            </a:r>
            <a:r>
              <a:rPr lang="en-CA" sz="2200" b="1" dirty="0" err="1"/>
              <a:t>CommonLit</a:t>
            </a:r>
            <a:r>
              <a:rPr lang="en-CA" sz="2200" b="1" dirty="0"/>
              <a:t> before registering for this webinar?</a:t>
            </a:r>
            <a:endParaRPr lang="en-CA" sz="2200" dirty="0"/>
          </a:p>
          <a:p>
            <a:r>
              <a:rPr lang="en-US" sz="2200" dirty="0"/>
              <a:t>Yes</a:t>
            </a:r>
            <a:endParaRPr lang="en-CA" sz="2200" dirty="0"/>
          </a:p>
          <a:p>
            <a:r>
              <a:rPr lang="en-US" sz="2200" dirty="0"/>
              <a:t>No </a:t>
            </a:r>
            <a:endParaRPr lang="en-CA" sz="2200" dirty="0"/>
          </a:p>
          <a:p>
            <a:pPr marL="0" indent="0">
              <a:buNone/>
            </a:pPr>
            <a:endParaRPr lang="en-US" sz="2200" dirty="0"/>
          </a:p>
        </p:txBody>
      </p:sp>
      <p:pic>
        <p:nvPicPr>
          <p:cNvPr id="41" name="Picture 40" descr="Question mark on green pastel background">
            <a:extLst>
              <a:ext uri="{FF2B5EF4-FFF2-40B4-BE49-F238E27FC236}">
                <a16:creationId xmlns:a16="http://schemas.microsoft.com/office/drawing/2014/main" id="{54FEBC95-6C27-7B09-928F-4B56091CF7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73"/>
          <a:stretch/>
        </p:blipFill>
        <p:spPr>
          <a:xfrm>
            <a:off x="6543304" y="10"/>
            <a:ext cx="5647173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02059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E39775-9927-B347-BC98-F16D1860D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5146358" cy="1956841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en-US" sz="5400" b="1" dirty="0"/>
              <a:t>Poll Question #3</a:t>
            </a:r>
          </a:p>
        </p:txBody>
      </p:sp>
      <p:sp>
        <p:nvSpPr>
          <p:cNvPr id="47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076FF-EC3F-C547-9ECF-25E1E7534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6060758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How often do you use </a:t>
            </a:r>
            <a:r>
              <a:rPr lang="en-US" sz="2200" b="1" dirty="0" err="1"/>
              <a:t>CommonLit</a:t>
            </a:r>
            <a:r>
              <a:rPr lang="en-US" sz="2200" b="1" dirty="0"/>
              <a:t>? </a:t>
            </a:r>
            <a:endParaRPr lang="en-CA" sz="2200" dirty="0"/>
          </a:p>
          <a:p>
            <a:pPr marL="0" indent="0">
              <a:buNone/>
            </a:pPr>
            <a:r>
              <a:rPr lang="en-US" sz="2200" dirty="0"/>
              <a:t>a) Sometimes</a:t>
            </a:r>
            <a:endParaRPr lang="en-CA" sz="2200" dirty="0"/>
          </a:p>
          <a:p>
            <a:pPr marL="0" indent="0">
              <a:buNone/>
            </a:pPr>
            <a:r>
              <a:rPr lang="en-US" sz="2200" dirty="0"/>
              <a:t>b) Never  </a:t>
            </a:r>
            <a:endParaRPr lang="en-CA" sz="2200" dirty="0"/>
          </a:p>
          <a:p>
            <a:pPr marL="0" indent="0">
              <a:buNone/>
            </a:pPr>
            <a:r>
              <a:rPr lang="en-US" sz="2200" b="1" dirty="0"/>
              <a:t> </a:t>
            </a:r>
            <a:endParaRPr lang="en-CA" sz="2200" b="1" dirty="0"/>
          </a:p>
        </p:txBody>
      </p:sp>
      <p:pic>
        <p:nvPicPr>
          <p:cNvPr id="41" name="Picture 40" descr="Question mark on green pastel background">
            <a:extLst>
              <a:ext uri="{FF2B5EF4-FFF2-40B4-BE49-F238E27FC236}">
                <a16:creationId xmlns:a16="http://schemas.microsoft.com/office/drawing/2014/main" id="{11E8A5C8-D764-F521-201D-767520B1FE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7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0587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E39775-9927-B347-BC98-F16D1860D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5074920" cy="1956841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en-US" sz="5400" b="1" dirty="0"/>
              <a:t>Poll Question #4</a:t>
            </a:r>
          </a:p>
        </p:txBody>
      </p:sp>
      <p:sp>
        <p:nvSpPr>
          <p:cNvPr id="54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076FF-EC3F-C547-9ECF-25E1E7534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6275070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How often do you use an additional reading resource in your teaching?</a:t>
            </a:r>
            <a:endParaRPr lang="en-CA" sz="2200" dirty="0"/>
          </a:p>
          <a:p>
            <a:pPr marL="0" indent="0">
              <a:buNone/>
            </a:pPr>
            <a:r>
              <a:rPr lang="en-US" sz="2200" dirty="0"/>
              <a:t>a) Always </a:t>
            </a:r>
            <a:endParaRPr lang="en-CA" sz="2200" dirty="0"/>
          </a:p>
          <a:p>
            <a:pPr marL="0" indent="0">
              <a:buNone/>
            </a:pPr>
            <a:r>
              <a:rPr lang="en-US" sz="2200" dirty="0"/>
              <a:t>b) Sometimes</a:t>
            </a:r>
            <a:endParaRPr lang="en-CA" sz="2200" dirty="0"/>
          </a:p>
          <a:p>
            <a:pPr marL="0" indent="0">
              <a:buNone/>
            </a:pPr>
            <a:r>
              <a:rPr lang="en-US" sz="2200" dirty="0"/>
              <a:t>c) Never</a:t>
            </a:r>
            <a:endParaRPr lang="en-CA" sz="2200" dirty="0"/>
          </a:p>
          <a:p>
            <a:pPr marL="0" indent="0">
              <a:buNone/>
            </a:pPr>
            <a:r>
              <a:rPr lang="en-US" sz="2200" dirty="0"/>
              <a:t>d) Not currently teaching</a:t>
            </a:r>
          </a:p>
        </p:txBody>
      </p:sp>
      <p:pic>
        <p:nvPicPr>
          <p:cNvPr id="41" name="Picture 40" descr="Question mark on green pastel background">
            <a:extLst>
              <a:ext uri="{FF2B5EF4-FFF2-40B4-BE49-F238E27FC236}">
                <a16:creationId xmlns:a16="http://schemas.microsoft.com/office/drawing/2014/main" id="{062BD2C2-1585-A6A8-DFB0-276E8C2BC4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73"/>
          <a:stretch/>
        </p:blipFill>
        <p:spPr>
          <a:xfrm>
            <a:off x="6780810" y="10"/>
            <a:ext cx="5409667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95840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A96D44-547A-8F48-AF93-283FE0B9F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en-US" b="1"/>
              <a:t>What is CommonLit?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3AC54-400F-6345-BF78-F15D0AE1A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/>
          </a:p>
          <a:p>
            <a:r>
              <a:rPr lang="en-US"/>
              <a:t>A non-profit platform with free reading and listening resources, curriculum and tools</a:t>
            </a:r>
          </a:p>
          <a:p>
            <a:r>
              <a:rPr lang="en-US"/>
              <a:t>Reading can be assigned and tracked by the teacher (digitally)</a:t>
            </a:r>
          </a:p>
          <a:p>
            <a:r>
              <a:rPr lang="en-US"/>
              <a:t>Digital tools to help diverse learners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ooks">
            <a:extLst>
              <a:ext uri="{FF2B5EF4-FFF2-40B4-BE49-F238E27FC236}">
                <a16:creationId xmlns:a16="http://schemas.microsoft.com/office/drawing/2014/main" id="{C8BF337F-983A-4538-BE69-94B61B7BE0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157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7549</TotalTime>
  <Words>523</Words>
  <Application>Microsoft Macintosh PowerPoint</Application>
  <PresentationFormat>Widescreen</PresentationFormat>
  <Paragraphs>81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'CommonLit' a tool to hone reading, listening and writing skills </vt:lpstr>
      <vt:lpstr>Tonight’s Agenda</vt:lpstr>
      <vt:lpstr>Tonight’s Agenda </vt:lpstr>
      <vt:lpstr>Are you ready for the 4 Poll Qs?</vt:lpstr>
      <vt:lpstr>Poll Question #1</vt:lpstr>
      <vt:lpstr>Poll Question #2</vt:lpstr>
      <vt:lpstr>Poll Question #3</vt:lpstr>
      <vt:lpstr>Poll Question #4</vt:lpstr>
      <vt:lpstr>What is CommonLit?</vt:lpstr>
      <vt:lpstr>What is CommonLit?</vt:lpstr>
      <vt:lpstr>CommonLit features support differentiation</vt:lpstr>
      <vt:lpstr>How to register for CommonLit</vt:lpstr>
      <vt:lpstr>Let’s Connect!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Extensive and Intensive Reading Resources (via ReaderWorks)</dc:title>
  <dc:creator>Gonul Turkdogan</dc:creator>
  <cp:lastModifiedBy>Gonul Turkdogan</cp:lastModifiedBy>
  <cp:revision>60</cp:revision>
  <cp:lastPrinted>2021-01-05T16:55:08Z</cp:lastPrinted>
  <dcterms:created xsi:type="dcterms:W3CDTF">2020-12-26T19:20:52Z</dcterms:created>
  <dcterms:modified xsi:type="dcterms:W3CDTF">2023-06-28T23:57:40Z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ac8737e-4a28-4017-b4ee-087b55ef5299_Enabled">
    <vt:lpwstr>true</vt:lpwstr>
  </property>
  <property fmtid="{D5CDD505-2E9C-101B-9397-08002B2CF9AE}" pid="3" name="MSIP_Label_1ac8737e-4a28-4017-b4ee-087b55ef5299_SetDate">
    <vt:lpwstr>2023-01-04T19:49:02Z</vt:lpwstr>
  </property>
  <property fmtid="{D5CDD505-2E9C-101B-9397-08002B2CF9AE}" pid="4" name="MSIP_Label_1ac8737e-4a28-4017-b4ee-087b55ef5299_Method">
    <vt:lpwstr>Standard</vt:lpwstr>
  </property>
  <property fmtid="{D5CDD505-2E9C-101B-9397-08002B2CF9AE}" pid="5" name="MSIP_Label_1ac8737e-4a28-4017-b4ee-087b55ef5299_Name">
    <vt:lpwstr>General</vt:lpwstr>
  </property>
  <property fmtid="{D5CDD505-2E9C-101B-9397-08002B2CF9AE}" pid="6" name="MSIP_Label_1ac8737e-4a28-4017-b4ee-087b55ef5299_SiteId">
    <vt:lpwstr>0edf0ac2-4bf0-4a8e-90b2-b3f527902fb9</vt:lpwstr>
  </property>
  <property fmtid="{D5CDD505-2E9C-101B-9397-08002B2CF9AE}" pid="7" name="MSIP_Label_1ac8737e-4a28-4017-b4ee-087b55ef5299_ActionId">
    <vt:lpwstr>c151a5e4-1093-47c9-9f66-8798528d9e23</vt:lpwstr>
  </property>
  <property fmtid="{D5CDD505-2E9C-101B-9397-08002B2CF9AE}" pid="8" name="MSIP_Label_1ac8737e-4a28-4017-b4ee-087b55ef5299_ContentBits">
    <vt:lpwstr>0</vt:lpwstr>
  </property>
</Properties>
</file>