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7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48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50569-EAC7-4F39-B013-B00D31C64956}" type="datetimeFigureOut">
              <a:rPr lang="en-CA" smtClean="0"/>
              <a:t>2020-06-19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DE329-4D1B-4616-B25D-99B25155C7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91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C855-E1C2-4CB0-A1B1-2A22208EBB51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C627-3D44-4647-8613-EDE0A1AA9766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7D57-009A-4244-BE49-11DCB9148AC4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A9DC8-A02D-48B6-9913-F0FE6656CEEE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40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3A2E-96E1-47DC-AB25-9EDEC0DD7CB5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B41-A909-4DFC-8623-ACA9EA84746C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8C893-355A-4AD0-883A-99CCB667A6B8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5E9A-F5D1-4914-9BE1-C3623DDD0732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1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7D8D-8067-42C8-9132-1375D7CF0C7C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A91-FA73-4043-A602-E2B95E584909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32A7C-48B6-48FD-AB36-39EFBB372353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E9BFC-A786-4BCB-BD00-66C473AE47A6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4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D2E0-C643-4268-B20B-F47E93B15E42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CFE-7D19-44A9-BD72-36B21C46E859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9014-EFB3-40DC-AA5D-840981200883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E4E9-BC1E-44E0-887D-8BA506F26E8F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1D53-5A0F-40FE-9C81-C43B99AC672D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22BE5B-ABAF-41C0-A730-2EEF7C385102}" type="datetime1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indfulnessbasedhappiness.com/the-9-attitudes-of-mindfulness-according-to-jon-kabat-zinn/" TargetMode="External"/><Relationship Id="rId2" Type="http://schemas.openxmlformats.org/officeDocument/2006/relationships/hyperlink" Target="https://combatyourdepression.com/mindfulness-exercises-for-depress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opra.com/articles/10-powerful-mudras-and-how-to-use-them" TargetMode="External"/><Relationship Id="rId5" Type="http://schemas.openxmlformats.org/officeDocument/2006/relationships/hyperlink" Target="https://abcnews.go.com/Health/increased-stress-lead-immune-system-disorders-study-finds/story?id=55999237" TargetMode="External"/><Relationship Id="rId4" Type="http://schemas.openxmlformats.org/officeDocument/2006/relationships/hyperlink" Target="https://www.hopkinsmedicine.org/health/wellness-and-prevention/the-power-of-positive-thinki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963132"/>
            <a:ext cx="8689976" cy="838198"/>
          </a:xfrm>
        </p:spPr>
        <p:txBody>
          <a:bodyPr/>
          <a:lstStyle/>
          <a:p>
            <a:r>
              <a:rPr lang="en-US" dirty="0"/>
              <a:t>MINDFULNESS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2801330"/>
            <a:ext cx="8689976" cy="2679700"/>
          </a:xfrm>
        </p:spPr>
        <p:txBody>
          <a:bodyPr>
            <a:normAutofit/>
          </a:bodyPr>
          <a:lstStyle/>
          <a:p>
            <a:r>
              <a:rPr lang="en-US" b="1" dirty="0"/>
              <a:t>Anjum </a:t>
            </a:r>
            <a:r>
              <a:rPr lang="en-US" b="1" dirty="0" err="1"/>
              <a:t>Karimi</a:t>
            </a:r>
            <a:endParaRPr lang="en-US" b="1" dirty="0"/>
          </a:p>
          <a:p>
            <a:r>
              <a:rPr lang="en-US" dirty="0"/>
              <a:t>LINC INSTRUCTOR- POLYCULTURAL</a:t>
            </a:r>
          </a:p>
          <a:p>
            <a:r>
              <a:rPr lang="en-US" dirty="0"/>
              <a:t>TESL Methodology instructor- Canadian college of educators</a:t>
            </a:r>
          </a:p>
          <a:p>
            <a:r>
              <a:rPr lang="en-US" dirty="0"/>
              <a:t>Author: an </a:t>
            </a:r>
            <a:r>
              <a:rPr lang="en-US" dirty="0" err="1"/>
              <a:t>elt</a:t>
            </a:r>
            <a:r>
              <a:rPr lang="en-US" dirty="0"/>
              <a:t> experience</a:t>
            </a:r>
          </a:p>
          <a:p>
            <a:r>
              <a:rPr lang="en-US" dirty="0"/>
              <a:t>Anjum.karimi@gmail.com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/>
              <a:t>Gratitude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422751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Gratitude attracts goodness and ease in life</a:t>
            </a:r>
          </a:p>
          <a:p>
            <a:r>
              <a:rPr lang="en-US" sz="2400" dirty="0"/>
              <a:t>It elevates spirits, gives peace, enhances alertness, enthusiasm, creativity and positivity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20" y="3134804"/>
            <a:ext cx="4826000" cy="3619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/>
              <a:t>Generosity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44237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When you show generosity, you focus on the need of someone else and forget about your own problems, it de-stresses you</a:t>
            </a:r>
          </a:p>
          <a:p>
            <a:r>
              <a:rPr lang="en-US" sz="2400" dirty="0"/>
              <a:t>GENEROUS PEOPLE ARE ENERGETIC, HUMBLE, OPTIMISTIC AND HAVE LEADERSHIP SKILLS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758" y="2271865"/>
            <a:ext cx="3141133" cy="5530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7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b="1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358424"/>
            <a:ext cx="10363826" cy="3424107"/>
          </a:xfrm>
        </p:spPr>
        <p:txBody>
          <a:bodyPr>
            <a:normAutofit lnSpcReduction="10000"/>
          </a:bodyPr>
          <a:lstStyle/>
          <a:p>
            <a:r>
              <a:rPr lang="en-CA" u="sng" dirty="0">
                <a:hlinkClick r:id="rId2"/>
              </a:rPr>
              <a:t>https://combatyourdepression.com/mindfulness-exercises-for-depression</a:t>
            </a:r>
            <a:endParaRPr lang="en-CA" u="sng" dirty="0"/>
          </a:p>
          <a:p>
            <a:r>
              <a:rPr lang="en-US" dirty="0">
                <a:hlinkClick r:id="rId3"/>
              </a:rPr>
              <a:t>https://mindfulnessbasedhappiness.com/the-9-attitudes-of-mindfulness-according-to-jon-kabat-zinn/</a:t>
            </a:r>
            <a:endParaRPr lang="en-US" dirty="0"/>
          </a:p>
          <a:p>
            <a:r>
              <a:rPr lang="en-CA" dirty="0">
                <a:hlinkClick r:id="rId4"/>
              </a:rPr>
              <a:t>https://www.hopkinsmedicine.org/health/wellness-and-prevention/the-power-of-positive-thinking</a:t>
            </a:r>
            <a:endParaRPr lang="en-CA" dirty="0"/>
          </a:p>
          <a:p>
            <a:r>
              <a:rPr lang="en-CA" dirty="0">
                <a:hlinkClick r:id="rId5"/>
              </a:rPr>
              <a:t>https://abcnews.go.com/Health/increased-stress-lead-immune-system-disorders-study-finds/story?id=55999237</a:t>
            </a:r>
            <a:endParaRPr lang="en-US" dirty="0"/>
          </a:p>
          <a:p>
            <a:r>
              <a:rPr lang="en-CA">
                <a:hlinkClick r:id="rId6"/>
              </a:rPr>
              <a:t>https://chopra.com/articles/10-powerful-mudras-and-how-to-use-them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9237"/>
            <a:ext cx="10364451" cy="1596177"/>
          </a:xfrm>
        </p:spPr>
        <p:txBody>
          <a:bodyPr>
            <a:normAutofit/>
          </a:bodyPr>
          <a:lstStyle/>
          <a:p>
            <a:r>
              <a:rPr lang="en-CA" b="1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Presentation – the nine attitudes of mindfulness</a:t>
            </a:r>
          </a:p>
          <a:p>
            <a:r>
              <a:rPr lang="en-CA" sz="2400" dirty="0"/>
              <a:t>Hands on relaxation activities </a:t>
            </a:r>
          </a:p>
          <a:p>
            <a:r>
              <a:rPr lang="en-CA" sz="2400" dirty="0"/>
              <a:t>Sharing with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32437"/>
            <a:ext cx="10364451" cy="1596177"/>
          </a:xfrm>
        </p:spPr>
        <p:txBody>
          <a:bodyPr/>
          <a:lstStyle/>
          <a:p>
            <a:r>
              <a:rPr lang="en-CA" b="1" dirty="0"/>
              <a:t>Feedback: </a:t>
            </a:r>
            <a:r>
              <a:rPr lang="en-CA" dirty="0"/>
              <a:t>Which part of the webinar was the </a:t>
            </a:r>
            <a:r>
              <a:rPr lang="en-CA" u="sng" dirty="0"/>
              <a:t>most useful</a:t>
            </a:r>
            <a:r>
              <a:rPr lang="en-CA" dirty="0"/>
              <a:t> to you? 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CA" sz="2400" dirty="0"/>
              <a:t>Presentation – the nine attitudes of mindfulness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Hands on relaxation activities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Sharing with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32437"/>
            <a:ext cx="10364451" cy="1596177"/>
          </a:xfrm>
        </p:spPr>
        <p:txBody>
          <a:bodyPr/>
          <a:lstStyle/>
          <a:p>
            <a:r>
              <a:rPr lang="en-CA" b="1" dirty="0"/>
              <a:t>Feedback: </a:t>
            </a:r>
            <a:r>
              <a:rPr lang="en-CA" dirty="0"/>
              <a:t>What is the value of the information, tools, and ideas you have received today? 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CA" sz="2400" dirty="0"/>
              <a:t>Five stars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Four stars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Three stars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Two stars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One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tar: 5 Points 4"/>
          <p:cNvSpPr/>
          <p:nvPr/>
        </p:nvSpPr>
        <p:spPr>
          <a:xfrm>
            <a:off x="3515360" y="4714240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Star: 5 Points 5"/>
          <p:cNvSpPr/>
          <p:nvPr/>
        </p:nvSpPr>
        <p:spPr>
          <a:xfrm>
            <a:off x="4124960" y="4206242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5 Points 6"/>
          <p:cNvSpPr/>
          <p:nvPr/>
        </p:nvSpPr>
        <p:spPr>
          <a:xfrm>
            <a:off x="3515360" y="4211321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5 Points 7"/>
          <p:cNvSpPr/>
          <p:nvPr/>
        </p:nvSpPr>
        <p:spPr>
          <a:xfrm>
            <a:off x="4754880" y="3616968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/>
          <p:cNvSpPr/>
          <p:nvPr/>
        </p:nvSpPr>
        <p:spPr>
          <a:xfrm>
            <a:off x="4135120" y="3616964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tar: 5 Points 9"/>
          <p:cNvSpPr/>
          <p:nvPr/>
        </p:nvSpPr>
        <p:spPr>
          <a:xfrm>
            <a:off x="3515360" y="3616964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Star: 5 Points 10"/>
          <p:cNvSpPr/>
          <p:nvPr/>
        </p:nvSpPr>
        <p:spPr>
          <a:xfrm>
            <a:off x="5374640" y="3058162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tar: 5 Points 11"/>
          <p:cNvSpPr/>
          <p:nvPr/>
        </p:nvSpPr>
        <p:spPr>
          <a:xfrm>
            <a:off x="4754880" y="3058162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Star: 5 Points 12"/>
          <p:cNvSpPr/>
          <p:nvPr/>
        </p:nvSpPr>
        <p:spPr>
          <a:xfrm>
            <a:off x="4135120" y="3058162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Star: 5 Points 13"/>
          <p:cNvSpPr/>
          <p:nvPr/>
        </p:nvSpPr>
        <p:spPr>
          <a:xfrm>
            <a:off x="3515360" y="3058162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Star: 5 Points 14"/>
          <p:cNvSpPr/>
          <p:nvPr/>
        </p:nvSpPr>
        <p:spPr>
          <a:xfrm>
            <a:off x="5984240" y="2499359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Star: 5 Points 15"/>
          <p:cNvSpPr/>
          <p:nvPr/>
        </p:nvSpPr>
        <p:spPr>
          <a:xfrm>
            <a:off x="5374640" y="2509426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Star: 5 Points 16"/>
          <p:cNvSpPr/>
          <p:nvPr/>
        </p:nvSpPr>
        <p:spPr>
          <a:xfrm>
            <a:off x="4765040" y="2499359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tar: 5 Points 17"/>
          <p:cNvSpPr/>
          <p:nvPr/>
        </p:nvSpPr>
        <p:spPr>
          <a:xfrm>
            <a:off x="4124960" y="2499359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Star: 5 Points 18"/>
          <p:cNvSpPr/>
          <p:nvPr/>
        </p:nvSpPr>
        <p:spPr>
          <a:xfrm>
            <a:off x="3505200" y="2489106"/>
            <a:ext cx="467360" cy="3251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2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27403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Ice – Breaker poll</a:t>
            </a:r>
            <a:r>
              <a:rPr lang="en-CA" dirty="0"/>
              <a:t>: Have you ever practised meditation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CA" sz="2400" dirty="0"/>
              <a:t>Never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A Little 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Only with guidance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Never explored!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400" dirty="0"/>
              <a:t>Other (Tell us in the chat!)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6495" y="1071258"/>
            <a:ext cx="10364451" cy="1027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62560"/>
            <a:ext cx="10364451" cy="1596177"/>
          </a:xfrm>
        </p:spPr>
        <p:txBody>
          <a:bodyPr/>
          <a:lstStyle/>
          <a:p>
            <a:r>
              <a:rPr lang="en-CA" b="1" dirty="0"/>
              <a:t>Beginners Mind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309752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SEE THE PRESENT MOMENT IN A FRESH AND OPEN 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377609"/>
            <a:ext cx="11468100" cy="38361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 err="1"/>
              <a:t>NoN</a:t>
            </a:r>
            <a:r>
              <a:rPr lang="en-CA" b="1" dirty="0"/>
              <a:t>-Judging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374696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Don’t form opinions</a:t>
            </a:r>
          </a:p>
          <a:p>
            <a:r>
              <a:rPr lang="en-US" sz="2400" dirty="0"/>
              <a:t>We tend to judge ourselves, others and situations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73" y="2895355"/>
            <a:ext cx="75057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CA" b="1" dirty="0"/>
              <a:t>Acceptance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82440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“May I be granted the serenity to accept the things I can’t change</a:t>
            </a:r>
          </a:p>
          <a:p>
            <a:pPr marL="0" indent="0" algn="ctr">
              <a:buNone/>
            </a:pPr>
            <a:r>
              <a:rPr lang="en-US" sz="2400" i="1" dirty="0"/>
              <a:t>Courage to change the things I can</a:t>
            </a:r>
          </a:p>
          <a:p>
            <a:pPr marL="0" indent="0" algn="ctr">
              <a:buNone/>
            </a:pPr>
            <a:r>
              <a:rPr lang="en-US" sz="2400" i="1" dirty="0"/>
              <a:t>And the wisdom to know the difference!”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74" y="3315879"/>
            <a:ext cx="6070600" cy="34147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/>
              <a:t>Letting Go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405558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Accept life’s situations and don’t hold on to grudges and desires</a:t>
            </a:r>
          </a:p>
          <a:p>
            <a:r>
              <a:rPr lang="en-US" sz="2400" dirty="0"/>
              <a:t>Dreams come true with time, not with impatience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9070" y="2308714"/>
            <a:ext cx="3632197" cy="50419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en-CA" b="1" dirty="0"/>
              <a:t>Trust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69349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Trust your intuitions, listen to them carefully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" y="2427256"/>
            <a:ext cx="11282731" cy="38211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/>
              <a:t>Patience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88318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Patience is wisdom</a:t>
            </a:r>
          </a:p>
          <a:p>
            <a:r>
              <a:rPr lang="en-US" sz="2400" dirty="0"/>
              <a:t>Patience in learning is not to give up, but keep trying till results are achieved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80" y="3015307"/>
            <a:ext cx="5294123" cy="3606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CA" b="1" dirty="0"/>
              <a:t>Non-Striving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348648"/>
            <a:ext cx="10363826" cy="3424107"/>
          </a:xfrm>
        </p:spPr>
        <p:txBody>
          <a:bodyPr>
            <a:normAutofit/>
          </a:bodyPr>
          <a:lstStyle/>
          <a:p>
            <a:r>
              <a:rPr lang="en-US" sz="2400" dirty="0"/>
              <a:t>Accept things as they are, keep focusing on the present and the results will unfold naturally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52" y="2593952"/>
            <a:ext cx="8939186" cy="37972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4885</TotalTime>
  <Words>333</Words>
  <Application>Microsoft Office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Tw Cen MT</vt:lpstr>
      <vt:lpstr>Droplet</vt:lpstr>
      <vt:lpstr>MINDFULNESS</vt:lpstr>
      <vt:lpstr>Ice – Breaker poll: Have you ever practised meditation</vt:lpstr>
      <vt:lpstr>Beginners Mind </vt:lpstr>
      <vt:lpstr>NoN-Judging</vt:lpstr>
      <vt:lpstr>Acceptance</vt:lpstr>
      <vt:lpstr>Letting Go</vt:lpstr>
      <vt:lpstr>Trust</vt:lpstr>
      <vt:lpstr>Patience</vt:lpstr>
      <vt:lpstr>Non-Striving</vt:lpstr>
      <vt:lpstr>Gratitude</vt:lpstr>
      <vt:lpstr>Generosity</vt:lpstr>
      <vt:lpstr>SOURCES</vt:lpstr>
      <vt:lpstr>Summary </vt:lpstr>
      <vt:lpstr>Feedback: Which part of the webinar was the most useful to you? </vt:lpstr>
      <vt:lpstr>Feedback: What is the value of the information, tools, and ideas you have received today?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</dc:title>
  <dc:creator>Anjum</dc:creator>
  <cp:lastModifiedBy>Emily Cameron</cp:lastModifiedBy>
  <cp:revision>61</cp:revision>
  <dcterms:created xsi:type="dcterms:W3CDTF">2020-02-21T18:32:18Z</dcterms:created>
  <dcterms:modified xsi:type="dcterms:W3CDTF">2020-06-19T21:22:51Z</dcterms:modified>
</cp:coreProperties>
</file>