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Englander" userId="0915a376-8f91-4ca6-8a15-6bb00d172093" providerId="ADAL" clId="{854190D5-BFD6-49FB-92E1-355BE8099EDD}"/>
    <pc:docChg chg="custSel delSld modSld">
      <pc:chgData name="Karen Englander" userId="0915a376-8f91-4ca6-8a15-6bb00d172093" providerId="ADAL" clId="{854190D5-BFD6-49FB-92E1-355BE8099EDD}" dt="2022-06-20T20:53:41.268" v="2" actId="3626"/>
      <pc:docMkLst>
        <pc:docMk/>
      </pc:docMkLst>
      <pc:sldChg chg="del">
        <pc:chgData name="Karen Englander" userId="0915a376-8f91-4ca6-8a15-6bb00d172093" providerId="ADAL" clId="{854190D5-BFD6-49FB-92E1-355BE8099EDD}" dt="2022-06-20T20:52:41.781" v="0" actId="2696"/>
        <pc:sldMkLst>
          <pc:docMk/>
          <pc:sldMk cId="3519665248" sldId="256"/>
        </pc:sldMkLst>
      </pc:sldChg>
      <pc:sldChg chg="modSp mod">
        <pc:chgData name="Karen Englander" userId="0915a376-8f91-4ca6-8a15-6bb00d172093" providerId="ADAL" clId="{854190D5-BFD6-49FB-92E1-355BE8099EDD}" dt="2022-06-20T20:53:41.268" v="2" actId="3626"/>
        <pc:sldMkLst>
          <pc:docMk/>
          <pc:sldMk cId="3593815438" sldId="333"/>
        </pc:sldMkLst>
        <pc:spChg chg="mod">
          <ac:chgData name="Karen Englander" userId="0915a376-8f91-4ca6-8a15-6bb00d172093" providerId="ADAL" clId="{854190D5-BFD6-49FB-92E1-355BE8099EDD}" dt="2022-06-20T20:53:41.268" v="2" actId="3626"/>
          <ac:spMkLst>
            <pc:docMk/>
            <pc:sldMk cId="3593815438" sldId="333"/>
            <ac:spMk id="3" creationId="{E7C887B2-D5D8-3B09-8FFA-293CFC1328CC}"/>
          </ac:spMkLst>
        </pc:spChg>
        <pc:spChg chg="mod">
          <ac:chgData name="Karen Englander" userId="0915a376-8f91-4ca6-8a15-6bb00d172093" providerId="ADAL" clId="{854190D5-BFD6-49FB-92E1-355BE8099EDD}" dt="2022-06-20T20:52:53.943" v="1" actId="20577"/>
          <ac:spMkLst>
            <pc:docMk/>
            <pc:sldMk cId="3593815438" sldId="333"/>
            <ac:spMk id="113" creationId="{00000000-0000-0000-0000-000000000000}"/>
          </ac:spMkLst>
        </pc:spChg>
      </pc:sldChg>
    </pc:docChg>
  </pc:docChgLst>
  <pc:docChgLst>
    <pc:chgData name="Karen Englander" userId="0915a376-8f91-4ca6-8a15-6bb00d172093" providerId="ADAL" clId="{4ECF0DBD-7BB5-4D1F-99AB-FF08849E8E7B}"/>
    <pc:docChg chg="modSld">
      <pc:chgData name="Karen Englander" userId="0915a376-8f91-4ca6-8a15-6bb00d172093" providerId="ADAL" clId="{4ECF0DBD-7BB5-4D1F-99AB-FF08849E8E7B}" dt="2022-07-18T18:21:00.673" v="12" actId="20577"/>
      <pc:docMkLst>
        <pc:docMk/>
      </pc:docMkLst>
      <pc:sldChg chg="modSp mod">
        <pc:chgData name="Karen Englander" userId="0915a376-8f91-4ca6-8a15-6bb00d172093" providerId="ADAL" clId="{4ECF0DBD-7BB5-4D1F-99AB-FF08849E8E7B}" dt="2022-07-18T18:21:00.673" v="12" actId="20577"/>
        <pc:sldMkLst>
          <pc:docMk/>
          <pc:sldMk cId="3593815438" sldId="333"/>
        </pc:sldMkLst>
        <pc:spChg chg="mod">
          <ac:chgData name="Karen Englander" userId="0915a376-8f91-4ca6-8a15-6bb00d172093" providerId="ADAL" clId="{4ECF0DBD-7BB5-4D1F-99AB-FF08849E8E7B}" dt="2022-07-18T18:21:00.673" v="12" actId="20577"/>
          <ac:spMkLst>
            <pc:docMk/>
            <pc:sldMk cId="3593815438" sldId="333"/>
            <ac:spMk id="3" creationId="{E7C887B2-D5D8-3B09-8FFA-293CFC1328C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F6DDD-9AF2-4DC7-951F-66487E54B17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A253C69-6D67-4DD8-8BFE-C48A0C3B87DA}">
      <dgm:prSet phldrT="[Text]"/>
      <dgm:spPr/>
      <dgm:t>
        <a:bodyPr/>
        <a:lstStyle/>
        <a:p>
          <a:pPr rtl="0"/>
          <a:r>
            <a:rPr lang="en-US" dirty="0"/>
            <a:t>Determine a </a:t>
          </a:r>
          <a:r>
            <a:rPr lang="en-US" dirty="0">
              <a:latin typeface="Arial"/>
            </a:rPr>
            <a:t>CONDUCTOR</a:t>
          </a:r>
          <a:endParaRPr lang="en-US" dirty="0"/>
        </a:p>
      </dgm:t>
    </dgm:pt>
    <dgm:pt modelId="{D7C1FC13-34DE-46F1-B220-987C5DE36347}" type="parTrans" cxnId="{0E55CECC-A1AF-4A82-8635-7FB4CA2FA74B}">
      <dgm:prSet/>
      <dgm:spPr/>
      <dgm:t>
        <a:bodyPr/>
        <a:lstStyle/>
        <a:p>
          <a:endParaRPr lang="en-US"/>
        </a:p>
      </dgm:t>
    </dgm:pt>
    <dgm:pt modelId="{C83BB024-3C1A-4D88-9FA2-2EF7BAF2A515}" type="sibTrans" cxnId="{0E55CECC-A1AF-4A82-8635-7FB4CA2FA74B}">
      <dgm:prSet/>
      <dgm:spPr/>
      <dgm:t>
        <a:bodyPr/>
        <a:lstStyle/>
        <a:p>
          <a:endParaRPr lang="en-US"/>
        </a:p>
      </dgm:t>
    </dgm:pt>
    <dgm:pt modelId="{5C032AE5-F645-43B9-98B9-014A9567D76F}">
      <dgm:prSet phldrT="[Text]"/>
      <dgm:spPr/>
      <dgm:t>
        <a:bodyPr/>
        <a:lstStyle/>
        <a:p>
          <a:pPr rtl="0"/>
          <a:r>
            <a:rPr lang="en-US"/>
            <a:t>Use </a:t>
          </a:r>
          <a:r>
            <a:rPr lang="en-US">
              <a:latin typeface="Arial"/>
            </a:rPr>
            <a:t>LECTURETTES </a:t>
          </a:r>
          <a:endParaRPr lang="en-US"/>
        </a:p>
      </dgm:t>
    </dgm:pt>
    <dgm:pt modelId="{EA95A074-B2A1-4654-9991-6FFED473925A}" type="parTrans" cxnId="{B478CEDB-2A79-448B-9C69-2C7C651F1BCE}">
      <dgm:prSet/>
      <dgm:spPr/>
      <dgm:t>
        <a:bodyPr/>
        <a:lstStyle/>
        <a:p>
          <a:endParaRPr lang="en-US"/>
        </a:p>
      </dgm:t>
    </dgm:pt>
    <dgm:pt modelId="{CDFB001F-F28A-492E-846A-24F79EE9F9E1}" type="sibTrans" cxnId="{B478CEDB-2A79-448B-9C69-2C7C651F1BCE}">
      <dgm:prSet/>
      <dgm:spPr/>
      <dgm:t>
        <a:bodyPr/>
        <a:lstStyle/>
        <a:p>
          <a:endParaRPr lang="en-US"/>
        </a:p>
      </dgm:t>
    </dgm:pt>
    <dgm:pt modelId="{0ED53E59-CE3C-465A-A94F-C7AEBD4E5D49}">
      <dgm:prSet phldrT="[Text]"/>
      <dgm:spPr/>
      <dgm:t>
        <a:bodyPr/>
        <a:lstStyle/>
        <a:p>
          <a:pPr rtl="0"/>
          <a:r>
            <a:rPr lang="en-US"/>
            <a:t>Require </a:t>
          </a:r>
          <a:r>
            <a:rPr lang="en-US">
              <a:latin typeface="Arial"/>
            </a:rPr>
            <a:t>CAMERAS ON</a:t>
          </a:r>
          <a:endParaRPr lang="en-US"/>
        </a:p>
      </dgm:t>
    </dgm:pt>
    <dgm:pt modelId="{41DEF285-6636-49CB-AA71-06BED5C2743F}" type="parTrans" cxnId="{15B0B4AF-8AED-4CAB-9CF8-4850D93B05E2}">
      <dgm:prSet/>
      <dgm:spPr/>
      <dgm:t>
        <a:bodyPr/>
        <a:lstStyle/>
        <a:p>
          <a:endParaRPr lang="en-US"/>
        </a:p>
      </dgm:t>
    </dgm:pt>
    <dgm:pt modelId="{7D306A7A-82CB-416E-98CC-13AB5CC96887}" type="sibTrans" cxnId="{15B0B4AF-8AED-4CAB-9CF8-4850D93B05E2}">
      <dgm:prSet/>
      <dgm:spPr/>
      <dgm:t>
        <a:bodyPr/>
        <a:lstStyle/>
        <a:p>
          <a:endParaRPr lang="en-US"/>
        </a:p>
      </dgm:t>
    </dgm:pt>
    <dgm:pt modelId="{95281DC7-A557-4C7A-8C4D-9BAC15550384}">
      <dgm:prSet/>
      <dgm:spPr/>
      <dgm:t>
        <a:bodyPr/>
        <a:lstStyle/>
        <a:p>
          <a:pPr rtl="0"/>
          <a:r>
            <a:rPr lang="en-US"/>
            <a:t>Establish </a:t>
          </a:r>
          <a:r>
            <a:rPr lang="en-US">
              <a:latin typeface="Arial"/>
            </a:rPr>
            <a:t>LEARNING PRIORITIES</a:t>
          </a:r>
          <a:endParaRPr lang="en-US"/>
        </a:p>
      </dgm:t>
    </dgm:pt>
    <dgm:pt modelId="{80959791-4828-4E6F-95B6-EBBFA528BEBC}" type="parTrans" cxnId="{48A14BC3-D055-45FF-921A-0B7BB1460563}">
      <dgm:prSet/>
      <dgm:spPr/>
      <dgm:t>
        <a:bodyPr/>
        <a:lstStyle/>
        <a:p>
          <a:endParaRPr lang="en-US"/>
        </a:p>
      </dgm:t>
    </dgm:pt>
    <dgm:pt modelId="{65C4C287-6458-44CA-A5A7-885E739578F4}" type="sibTrans" cxnId="{48A14BC3-D055-45FF-921A-0B7BB1460563}">
      <dgm:prSet/>
      <dgm:spPr/>
      <dgm:t>
        <a:bodyPr/>
        <a:lstStyle/>
        <a:p>
          <a:endParaRPr lang="en-US"/>
        </a:p>
      </dgm:t>
    </dgm:pt>
    <dgm:pt modelId="{BB07AB87-CC05-4094-9286-A73340B8BF31}">
      <dgm:prSet/>
      <dgm:spPr/>
      <dgm:t>
        <a:bodyPr/>
        <a:lstStyle/>
        <a:p>
          <a:pPr rtl="0"/>
          <a:r>
            <a:rPr lang="en-US"/>
            <a:t>Reconsider </a:t>
          </a:r>
          <a:r>
            <a:rPr lang="en-US">
              <a:latin typeface="Arial"/>
            </a:rPr>
            <a:t>ASSESSMENT</a:t>
          </a:r>
          <a:endParaRPr lang="en-US"/>
        </a:p>
      </dgm:t>
    </dgm:pt>
    <dgm:pt modelId="{164B7BF3-503E-489C-B748-259E2F6064AF}" type="parTrans" cxnId="{E2F5BBF7-B06D-4CBC-9854-C1B7C25D4E5C}">
      <dgm:prSet/>
      <dgm:spPr/>
      <dgm:t>
        <a:bodyPr/>
        <a:lstStyle/>
        <a:p>
          <a:endParaRPr lang="en-US"/>
        </a:p>
      </dgm:t>
    </dgm:pt>
    <dgm:pt modelId="{98F76A2A-4B49-41D4-95F1-E6B725C7F835}" type="sibTrans" cxnId="{E2F5BBF7-B06D-4CBC-9854-C1B7C25D4E5C}">
      <dgm:prSet/>
      <dgm:spPr/>
      <dgm:t>
        <a:bodyPr/>
        <a:lstStyle/>
        <a:p>
          <a:endParaRPr lang="en-US"/>
        </a:p>
      </dgm:t>
    </dgm:pt>
    <dgm:pt modelId="{602DFD9C-D157-4F2A-AA83-8A8892FC7C00}" type="pres">
      <dgm:prSet presAssocID="{56CF6DDD-9AF2-4DC7-951F-66487E54B174}" presName="Name0" presStyleCnt="0">
        <dgm:presLayoutVars>
          <dgm:dir/>
          <dgm:resizeHandles val="exact"/>
        </dgm:presLayoutVars>
      </dgm:prSet>
      <dgm:spPr/>
    </dgm:pt>
    <dgm:pt modelId="{DBF570BA-0A61-4534-9695-A0C417F8A14E}" type="pres">
      <dgm:prSet presAssocID="{56CF6DDD-9AF2-4DC7-951F-66487E54B174}" presName="bkgdShp" presStyleLbl="alignAccFollowNode1" presStyleIdx="0" presStyleCnt="1" custLinFactNeighborX="74" custLinFactNeighborY="-1112"/>
      <dgm:spPr/>
    </dgm:pt>
    <dgm:pt modelId="{34F85201-5194-43E5-BBBD-858A7BA80247}" type="pres">
      <dgm:prSet presAssocID="{56CF6DDD-9AF2-4DC7-951F-66487E54B174}" presName="linComp" presStyleCnt="0"/>
      <dgm:spPr/>
    </dgm:pt>
    <dgm:pt modelId="{10709D4B-8ACB-4195-825A-FD64180F1C0A}" type="pres">
      <dgm:prSet presAssocID="{EA253C69-6D67-4DD8-8BFE-C48A0C3B87DA}" presName="compNode" presStyleCnt="0"/>
      <dgm:spPr/>
    </dgm:pt>
    <dgm:pt modelId="{A4B1E079-4AD4-43AC-BE70-0087C56DF107}" type="pres">
      <dgm:prSet presAssocID="{EA253C69-6D67-4DD8-8BFE-C48A0C3B87DA}" presName="node" presStyleLbl="node1" presStyleIdx="0" presStyleCnt="5">
        <dgm:presLayoutVars>
          <dgm:bulletEnabled val="1"/>
        </dgm:presLayoutVars>
      </dgm:prSet>
      <dgm:spPr/>
    </dgm:pt>
    <dgm:pt modelId="{74AB73F9-2866-40A1-8DD2-CF7EB866B0A5}" type="pres">
      <dgm:prSet presAssocID="{EA253C69-6D67-4DD8-8BFE-C48A0C3B87DA}" presName="invisiNode" presStyleLbl="node1" presStyleIdx="0" presStyleCnt="5"/>
      <dgm:spPr/>
    </dgm:pt>
    <dgm:pt modelId="{4FD4D208-46CB-4E40-89BA-E22130667AD5}" type="pres">
      <dgm:prSet presAssocID="{EA253C69-6D67-4DD8-8BFE-C48A0C3B87D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FCCCBD3-8BE3-45D4-B091-8702BB368FE7}" type="pres">
      <dgm:prSet presAssocID="{C83BB024-3C1A-4D88-9FA2-2EF7BAF2A515}" presName="sibTrans" presStyleLbl="sibTrans2D1" presStyleIdx="0" presStyleCnt="0"/>
      <dgm:spPr/>
    </dgm:pt>
    <dgm:pt modelId="{092885C1-E869-4133-B021-22F6026B1A6C}" type="pres">
      <dgm:prSet presAssocID="{5C032AE5-F645-43B9-98B9-014A9567D76F}" presName="compNode" presStyleCnt="0"/>
      <dgm:spPr/>
    </dgm:pt>
    <dgm:pt modelId="{B3E867A8-1E23-406D-A6D3-477D163C4027}" type="pres">
      <dgm:prSet presAssocID="{5C032AE5-F645-43B9-98B9-014A9567D76F}" presName="node" presStyleLbl="node1" presStyleIdx="1" presStyleCnt="5" custLinFactNeighborX="1874" custLinFactNeighborY="281">
        <dgm:presLayoutVars>
          <dgm:bulletEnabled val="1"/>
        </dgm:presLayoutVars>
      </dgm:prSet>
      <dgm:spPr/>
    </dgm:pt>
    <dgm:pt modelId="{2C7BA2B3-4B2F-4EE4-A8B2-8FDC2CCCD183}" type="pres">
      <dgm:prSet presAssocID="{5C032AE5-F645-43B9-98B9-014A9567D76F}" presName="invisiNode" presStyleLbl="node1" presStyleIdx="1" presStyleCnt="5"/>
      <dgm:spPr/>
    </dgm:pt>
    <dgm:pt modelId="{39732830-85B8-4EB9-A23C-886510D9C986}" type="pres">
      <dgm:prSet presAssocID="{5C032AE5-F645-43B9-98B9-014A9567D76F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0DC789A-981E-46B2-8ED4-F1CAEAE9C306}" type="pres">
      <dgm:prSet presAssocID="{CDFB001F-F28A-492E-846A-24F79EE9F9E1}" presName="sibTrans" presStyleLbl="sibTrans2D1" presStyleIdx="0" presStyleCnt="0"/>
      <dgm:spPr/>
    </dgm:pt>
    <dgm:pt modelId="{018B31E6-5988-474F-A1C6-0F44DCDA1095}" type="pres">
      <dgm:prSet presAssocID="{0ED53E59-CE3C-465A-A94F-C7AEBD4E5D49}" presName="compNode" presStyleCnt="0"/>
      <dgm:spPr/>
    </dgm:pt>
    <dgm:pt modelId="{6BC965CE-E36F-4803-A694-25B0181572EB}" type="pres">
      <dgm:prSet presAssocID="{0ED53E59-CE3C-465A-A94F-C7AEBD4E5D49}" presName="node" presStyleLbl="node1" presStyleIdx="2" presStyleCnt="5">
        <dgm:presLayoutVars>
          <dgm:bulletEnabled val="1"/>
        </dgm:presLayoutVars>
      </dgm:prSet>
      <dgm:spPr/>
    </dgm:pt>
    <dgm:pt modelId="{62372B11-D690-429D-9167-314140F91BBC}" type="pres">
      <dgm:prSet presAssocID="{0ED53E59-CE3C-465A-A94F-C7AEBD4E5D49}" presName="invisiNode" presStyleLbl="node1" presStyleIdx="2" presStyleCnt="5"/>
      <dgm:spPr/>
    </dgm:pt>
    <dgm:pt modelId="{29EC2693-6417-48AC-80F9-580B5A22F2C9}" type="pres">
      <dgm:prSet presAssocID="{0ED53E59-CE3C-465A-A94F-C7AEBD4E5D49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C2BA12E2-28F8-436E-8BE5-9F195A89B189}" type="pres">
      <dgm:prSet presAssocID="{7D306A7A-82CB-416E-98CC-13AB5CC96887}" presName="sibTrans" presStyleLbl="sibTrans2D1" presStyleIdx="0" presStyleCnt="0"/>
      <dgm:spPr/>
    </dgm:pt>
    <dgm:pt modelId="{83417B18-4E33-48A7-826B-AC632F31DA1C}" type="pres">
      <dgm:prSet presAssocID="{95281DC7-A557-4C7A-8C4D-9BAC15550384}" presName="compNode" presStyleCnt="0"/>
      <dgm:spPr/>
    </dgm:pt>
    <dgm:pt modelId="{5972A536-EF90-4D10-83EA-FF65DEC3D5C9}" type="pres">
      <dgm:prSet presAssocID="{95281DC7-A557-4C7A-8C4D-9BAC15550384}" presName="node" presStyleLbl="node1" presStyleIdx="3" presStyleCnt="5">
        <dgm:presLayoutVars>
          <dgm:bulletEnabled val="1"/>
        </dgm:presLayoutVars>
      </dgm:prSet>
      <dgm:spPr/>
    </dgm:pt>
    <dgm:pt modelId="{9D2277DE-077E-4FA1-BEA0-299BB8DB570B}" type="pres">
      <dgm:prSet presAssocID="{95281DC7-A557-4C7A-8C4D-9BAC15550384}" presName="invisiNode" presStyleLbl="node1" presStyleIdx="3" presStyleCnt="5"/>
      <dgm:spPr/>
    </dgm:pt>
    <dgm:pt modelId="{4E708FE8-BE80-41EB-8198-2C1996B1FB1C}" type="pres">
      <dgm:prSet presAssocID="{95281DC7-A557-4C7A-8C4D-9BAC15550384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2B4F2838-EEDA-43E0-87D0-B9FCA73152B7}" type="pres">
      <dgm:prSet presAssocID="{65C4C287-6458-44CA-A5A7-885E739578F4}" presName="sibTrans" presStyleLbl="sibTrans2D1" presStyleIdx="0" presStyleCnt="0"/>
      <dgm:spPr/>
    </dgm:pt>
    <dgm:pt modelId="{62CDD712-2A5F-488C-91D8-E2A9B2F38C24}" type="pres">
      <dgm:prSet presAssocID="{BB07AB87-CC05-4094-9286-A73340B8BF31}" presName="compNode" presStyleCnt="0"/>
      <dgm:spPr/>
    </dgm:pt>
    <dgm:pt modelId="{69CCBD33-19A2-4995-89E5-B8407610ADC7}" type="pres">
      <dgm:prSet presAssocID="{BB07AB87-CC05-4094-9286-A73340B8BF31}" presName="node" presStyleLbl="node1" presStyleIdx="4" presStyleCnt="5">
        <dgm:presLayoutVars>
          <dgm:bulletEnabled val="1"/>
        </dgm:presLayoutVars>
      </dgm:prSet>
      <dgm:spPr/>
    </dgm:pt>
    <dgm:pt modelId="{6C56B6D6-B46F-477E-9E08-75011C2CF93F}" type="pres">
      <dgm:prSet presAssocID="{BB07AB87-CC05-4094-9286-A73340B8BF31}" presName="invisiNode" presStyleLbl="node1" presStyleIdx="4" presStyleCnt="5"/>
      <dgm:spPr/>
    </dgm:pt>
    <dgm:pt modelId="{9C85E622-0831-4A49-9389-266980AAC470}" type="pres">
      <dgm:prSet presAssocID="{BB07AB87-CC05-4094-9286-A73340B8BF31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F8071C12-1131-42C3-8DDB-E589E3288378}" type="presOf" srcId="{5C032AE5-F645-43B9-98B9-014A9567D76F}" destId="{B3E867A8-1E23-406D-A6D3-477D163C4027}" srcOrd="0" destOrd="0" presId="urn:microsoft.com/office/officeart/2005/8/layout/pList2"/>
    <dgm:cxn modelId="{4A831925-AE5B-4DDB-85A6-EF71FD8EA525}" type="presOf" srcId="{95281DC7-A557-4C7A-8C4D-9BAC15550384}" destId="{5972A536-EF90-4D10-83EA-FF65DEC3D5C9}" srcOrd="0" destOrd="0" presId="urn:microsoft.com/office/officeart/2005/8/layout/pList2"/>
    <dgm:cxn modelId="{BF9AFD33-3351-442E-84B2-7718F950BEE0}" type="presOf" srcId="{7D306A7A-82CB-416E-98CC-13AB5CC96887}" destId="{C2BA12E2-28F8-436E-8BE5-9F195A89B189}" srcOrd="0" destOrd="0" presId="urn:microsoft.com/office/officeart/2005/8/layout/pList2"/>
    <dgm:cxn modelId="{B679E248-6A14-4491-B697-E55DB5CFA2B3}" type="presOf" srcId="{CDFB001F-F28A-492E-846A-24F79EE9F9E1}" destId="{00DC789A-981E-46B2-8ED4-F1CAEAE9C306}" srcOrd="0" destOrd="0" presId="urn:microsoft.com/office/officeart/2005/8/layout/pList2"/>
    <dgm:cxn modelId="{DC3EE396-3E16-40CB-9153-D1689A68C92A}" type="presOf" srcId="{BB07AB87-CC05-4094-9286-A73340B8BF31}" destId="{69CCBD33-19A2-4995-89E5-B8407610ADC7}" srcOrd="0" destOrd="0" presId="urn:microsoft.com/office/officeart/2005/8/layout/pList2"/>
    <dgm:cxn modelId="{051D0CA8-9209-433C-B1BD-4B8E14BA91A6}" type="presOf" srcId="{56CF6DDD-9AF2-4DC7-951F-66487E54B174}" destId="{602DFD9C-D157-4F2A-AA83-8A8892FC7C00}" srcOrd="0" destOrd="0" presId="urn:microsoft.com/office/officeart/2005/8/layout/pList2"/>
    <dgm:cxn modelId="{15B0B4AF-8AED-4CAB-9CF8-4850D93B05E2}" srcId="{56CF6DDD-9AF2-4DC7-951F-66487E54B174}" destId="{0ED53E59-CE3C-465A-A94F-C7AEBD4E5D49}" srcOrd="2" destOrd="0" parTransId="{41DEF285-6636-49CB-AA71-06BED5C2743F}" sibTransId="{7D306A7A-82CB-416E-98CC-13AB5CC96887}"/>
    <dgm:cxn modelId="{7D51AABC-D9E0-4801-94B1-20B2B44DB207}" type="presOf" srcId="{C83BB024-3C1A-4D88-9FA2-2EF7BAF2A515}" destId="{AFCCCBD3-8BE3-45D4-B091-8702BB368FE7}" srcOrd="0" destOrd="0" presId="urn:microsoft.com/office/officeart/2005/8/layout/pList2"/>
    <dgm:cxn modelId="{48A14BC3-D055-45FF-921A-0B7BB1460563}" srcId="{56CF6DDD-9AF2-4DC7-951F-66487E54B174}" destId="{95281DC7-A557-4C7A-8C4D-9BAC15550384}" srcOrd="3" destOrd="0" parTransId="{80959791-4828-4E6F-95B6-EBBFA528BEBC}" sibTransId="{65C4C287-6458-44CA-A5A7-885E739578F4}"/>
    <dgm:cxn modelId="{9E57A3C8-5CAE-4A0D-AB9D-19131A46D3E1}" type="presOf" srcId="{EA253C69-6D67-4DD8-8BFE-C48A0C3B87DA}" destId="{A4B1E079-4AD4-43AC-BE70-0087C56DF107}" srcOrd="0" destOrd="0" presId="urn:microsoft.com/office/officeart/2005/8/layout/pList2"/>
    <dgm:cxn modelId="{0E55CECC-A1AF-4A82-8635-7FB4CA2FA74B}" srcId="{56CF6DDD-9AF2-4DC7-951F-66487E54B174}" destId="{EA253C69-6D67-4DD8-8BFE-C48A0C3B87DA}" srcOrd="0" destOrd="0" parTransId="{D7C1FC13-34DE-46F1-B220-987C5DE36347}" sibTransId="{C83BB024-3C1A-4D88-9FA2-2EF7BAF2A515}"/>
    <dgm:cxn modelId="{B478CEDB-2A79-448B-9C69-2C7C651F1BCE}" srcId="{56CF6DDD-9AF2-4DC7-951F-66487E54B174}" destId="{5C032AE5-F645-43B9-98B9-014A9567D76F}" srcOrd="1" destOrd="0" parTransId="{EA95A074-B2A1-4654-9991-6FFED473925A}" sibTransId="{CDFB001F-F28A-492E-846A-24F79EE9F9E1}"/>
    <dgm:cxn modelId="{0AE506DD-D021-4856-91E4-42AD1B1B01F4}" type="presOf" srcId="{0ED53E59-CE3C-465A-A94F-C7AEBD4E5D49}" destId="{6BC965CE-E36F-4803-A694-25B0181572EB}" srcOrd="0" destOrd="0" presId="urn:microsoft.com/office/officeart/2005/8/layout/pList2"/>
    <dgm:cxn modelId="{D6ED9EE9-9876-4FBE-8DA1-57611F83F395}" type="presOf" srcId="{65C4C287-6458-44CA-A5A7-885E739578F4}" destId="{2B4F2838-EEDA-43E0-87D0-B9FCA73152B7}" srcOrd="0" destOrd="0" presId="urn:microsoft.com/office/officeart/2005/8/layout/pList2"/>
    <dgm:cxn modelId="{E2F5BBF7-B06D-4CBC-9854-C1B7C25D4E5C}" srcId="{56CF6DDD-9AF2-4DC7-951F-66487E54B174}" destId="{BB07AB87-CC05-4094-9286-A73340B8BF31}" srcOrd="4" destOrd="0" parTransId="{164B7BF3-503E-489C-B748-259E2F6064AF}" sibTransId="{98F76A2A-4B49-41D4-95F1-E6B725C7F835}"/>
    <dgm:cxn modelId="{A8B12500-D343-4233-ABAD-61B52EEBA621}" type="presParOf" srcId="{602DFD9C-D157-4F2A-AA83-8A8892FC7C00}" destId="{DBF570BA-0A61-4534-9695-A0C417F8A14E}" srcOrd="0" destOrd="0" presId="urn:microsoft.com/office/officeart/2005/8/layout/pList2"/>
    <dgm:cxn modelId="{2EB5CA12-1DC9-4BB8-B568-CF20357EB81C}" type="presParOf" srcId="{602DFD9C-D157-4F2A-AA83-8A8892FC7C00}" destId="{34F85201-5194-43E5-BBBD-858A7BA80247}" srcOrd="1" destOrd="0" presId="urn:microsoft.com/office/officeart/2005/8/layout/pList2"/>
    <dgm:cxn modelId="{D52B05BD-0025-419F-9ACD-87E304C3424F}" type="presParOf" srcId="{34F85201-5194-43E5-BBBD-858A7BA80247}" destId="{10709D4B-8ACB-4195-825A-FD64180F1C0A}" srcOrd="0" destOrd="0" presId="urn:microsoft.com/office/officeart/2005/8/layout/pList2"/>
    <dgm:cxn modelId="{9B5FC6A9-5D5C-44A0-B56F-CBF38C4F34EA}" type="presParOf" srcId="{10709D4B-8ACB-4195-825A-FD64180F1C0A}" destId="{A4B1E079-4AD4-43AC-BE70-0087C56DF107}" srcOrd="0" destOrd="0" presId="urn:microsoft.com/office/officeart/2005/8/layout/pList2"/>
    <dgm:cxn modelId="{1B516F11-A872-4384-804E-CE894304AF0E}" type="presParOf" srcId="{10709D4B-8ACB-4195-825A-FD64180F1C0A}" destId="{74AB73F9-2866-40A1-8DD2-CF7EB866B0A5}" srcOrd="1" destOrd="0" presId="urn:microsoft.com/office/officeart/2005/8/layout/pList2"/>
    <dgm:cxn modelId="{23398E46-28F3-4F4F-84FC-052E041C78EF}" type="presParOf" srcId="{10709D4B-8ACB-4195-825A-FD64180F1C0A}" destId="{4FD4D208-46CB-4E40-89BA-E22130667AD5}" srcOrd="2" destOrd="0" presId="urn:microsoft.com/office/officeart/2005/8/layout/pList2"/>
    <dgm:cxn modelId="{12626FBD-BFFC-4E9A-B038-A938ACB303D2}" type="presParOf" srcId="{34F85201-5194-43E5-BBBD-858A7BA80247}" destId="{AFCCCBD3-8BE3-45D4-B091-8702BB368FE7}" srcOrd="1" destOrd="0" presId="urn:microsoft.com/office/officeart/2005/8/layout/pList2"/>
    <dgm:cxn modelId="{AE7870A8-10D4-4681-AEEA-16A013BE8E2B}" type="presParOf" srcId="{34F85201-5194-43E5-BBBD-858A7BA80247}" destId="{092885C1-E869-4133-B021-22F6026B1A6C}" srcOrd="2" destOrd="0" presId="urn:microsoft.com/office/officeart/2005/8/layout/pList2"/>
    <dgm:cxn modelId="{A8B8B301-B3F0-4821-B4B0-9DE480A8374E}" type="presParOf" srcId="{092885C1-E869-4133-B021-22F6026B1A6C}" destId="{B3E867A8-1E23-406D-A6D3-477D163C4027}" srcOrd="0" destOrd="0" presId="urn:microsoft.com/office/officeart/2005/8/layout/pList2"/>
    <dgm:cxn modelId="{ABE846C1-1B9F-4773-9C0E-0D1D18A2AC1F}" type="presParOf" srcId="{092885C1-E869-4133-B021-22F6026B1A6C}" destId="{2C7BA2B3-4B2F-4EE4-A8B2-8FDC2CCCD183}" srcOrd="1" destOrd="0" presId="urn:microsoft.com/office/officeart/2005/8/layout/pList2"/>
    <dgm:cxn modelId="{8B8DEE41-5AEA-4404-9D3B-7A06AD7B177A}" type="presParOf" srcId="{092885C1-E869-4133-B021-22F6026B1A6C}" destId="{39732830-85B8-4EB9-A23C-886510D9C986}" srcOrd="2" destOrd="0" presId="urn:microsoft.com/office/officeart/2005/8/layout/pList2"/>
    <dgm:cxn modelId="{3CCAB47A-18C4-4928-98F7-0F7421291633}" type="presParOf" srcId="{34F85201-5194-43E5-BBBD-858A7BA80247}" destId="{00DC789A-981E-46B2-8ED4-F1CAEAE9C306}" srcOrd="3" destOrd="0" presId="urn:microsoft.com/office/officeart/2005/8/layout/pList2"/>
    <dgm:cxn modelId="{323F0145-A3F9-42DC-964D-F4DE8EF0DB99}" type="presParOf" srcId="{34F85201-5194-43E5-BBBD-858A7BA80247}" destId="{018B31E6-5988-474F-A1C6-0F44DCDA1095}" srcOrd="4" destOrd="0" presId="urn:microsoft.com/office/officeart/2005/8/layout/pList2"/>
    <dgm:cxn modelId="{5A2AE1FC-3E24-4150-9220-B8E8FE1E5FB3}" type="presParOf" srcId="{018B31E6-5988-474F-A1C6-0F44DCDA1095}" destId="{6BC965CE-E36F-4803-A694-25B0181572EB}" srcOrd="0" destOrd="0" presId="urn:microsoft.com/office/officeart/2005/8/layout/pList2"/>
    <dgm:cxn modelId="{89C05B77-DFC0-4B1E-A8D9-38EEBF48D898}" type="presParOf" srcId="{018B31E6-5988-474F-A1C6-0F44DCDA1095}" destId="{62372B11-D690-429D-9167-314140F91BBC}" srcOrd="1" destOrd="0" presId="urn:microsoft.com/office/officeart/2005/8/layout/pList2"/>
    <dgm:cxn modelId="{596408B9-C761-42D3-90C3-DD194198A102}" type="presParOf" srcId="{018B31E6-5988-474F-A1C6-0F44DCDA1095}" destId="{29EC2693-6417-48AC-80F9-580B5A22F2C9}" srcOrd="2" destOrd="0" presId="urn:microsoft.com/office/officeart/2005/8/layout/pList2"/>
    <dgm:cxn modelId="{594298B7-0EF3-4FF8-835E-C57649AD6723}" type="presParOf" srcId="{34F85201-5194-43E5-BBBD-858A7BA80247}" destId="{C2BA12E2-28F8-436E-8BE5-9F195A89B189}" srcOrd="5" destOrd="0" presId="urn:microsoft.com/office/officeart/2005/8/layout/pList2"/>
    <dgm:cxn modelId="{AD4DBD05-7A34-4F8E-9EF0-AB858F68109A}" type="presParOf" srcId="{34F85201-5194-43E5-BBBD-858A7BA80247}" destId="{83417B18-4E33-48A7-826B-AC632F31DA1C}" srcOrd="6" destOrd="0" presId="urn:microsoft.com/office/officeart/2005/8/layout/pList2"/>
    <dgm:cxn modelId="{846BC187-C41A-46B4-9877-AE08B7CE82E1}" type="presParOf" srcId="{83417B18-4E33-48A7-826B-AC632F31DA1C}" destId="{5972A536-EF90-4D10-83EA-FF65DEC3D5C9}" srcOrd="0" destOrd="0" presId="urn:microsoft.com/office/officeart/2005/8/layout/pList2"/>
    <dgm:cxn modelId="{D608572C-ABFA-44E1-85D1-D4E01D027D27}" type="presParOf" srcId="{83417B18-4E33-48A7-826B-AC632F31DA1C}" destId="{9D2277DE-077E-4FA1-BEA0-299BB8DB570B}" srcOrd="1" destOrd="0" presId="urn:microsoft.com/office/officeart/2005/8/layout/pList2"/>
    <dgm:cxn modelId="{E3ED4BF4-F787-491F-97BF-B65949453B3E}" type="presParOf" srcId="{83417B18-4E33-48A7-826B-AC632F31DA1C}" destId="{4E708FE8-BE80-41EB-8198-2C1996B1FB1C}" srcOrd="2" destOrd="0" presId="urn:microsoft.com/office/officeart/2005/8/layout/pList2"/>
    <dgm:cxn modelId="{50EE75A9-9F4B-4C11-96E1-337F9A17655A}" type="presParOf" srcId="{34F85201-5194-43E5-BBBD-858A7BA80247}" destId="{2B4F2838-EEDA-43E0-87D0-B9FCA73152B7}" srcOrd="7" destOrd="0" presId="urn:microsoft.com/office/officeart/2005/8/layout/pList2"/>
    <dgm:cxn modelId="{76596516-EE0C-4627-8337-80E366745494}" type="presParOf" srcId="{34F85201-5194-43E5-BBBD-858A7BA80247}" destId="{62CDD712-2A5F-488C-91D8-E2A9B2F38C24}" srcOrd="8" destOrd="0" presId="urn:microsoft.com/office/officeart/2005/8/layout/pList2"/>
    <dgm:cxn modelId="{A3D895BA-5471-4FF6-B410-F9158338D1C2}" type="presParOf" srcId="{62CDD712-2A5F-488C-91D8-E2A9B2F38C24}" destId="{69CCBD33-19A2-4995-89E5-B8407610ADC7}" srcOrd="0" destOrd="0" presId="urn:microsoft.com/office/officeart/2005/8/layout/pList2"/>
    <dgm:cxn modelId="{5BCD93D4-C8C7-49FC-BB21-1B9CF8AF1650}" type="presParOf" srcId="{62CDD712-2A5F-488C-91D8-E2A9B2F38C24}" destId="{6C56B6D6-B46F-477E-9E08-75011C2CF93F}" srcOrd="1" destOrd="0" presId="urn:microsoft.com/office/officeart/2005/8/layout/pList2"/>
    <dgm:cxn modelId="{B217A9DF-53A3-4728-B501-1697AD495C54}" type="presParOf" srcId="{62CDD712-2A5F-488C-91D8-E2A9B2F38C24}" destId="{9C85E622-0831-4A49-9389-266980AAC4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70BA-0A61-4534-9695-A0C417F8A14E}">
      <dsp:nvSpPr>
        <dsp:cNvPr id="0" name=""/>
        <dsp:cNvSpPr/>
      </dsp:nvSpPr>
      <dsp:spPr>
        <a:xfrm>
          <a:off x="0" y="0"/>
          <a:ext cx="9751443" cy="16061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4D208-46CB-4E40-89BA-E22130667AD5}">
      <dsp:nvSpPr>
        <dsp:cNvPr id="0" name=""/>
        <dsp:cNvSpPr/>
      </dsp:nvSpPr>
      <dsp:spPr>
        <a:xfrm>
          <a:off x="295676" y="214155"/>
          <a:ext cx="1696313" cy="11778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1E079-4AD4-43AC-BE70-0087C56DF107}">
      <dsp:nvSpPr>
        <dsp:cNvPr id="0" name=""/>
        <dsp:cNvSpPr/>
      </dsp:nvSpPr>
      <dsp:spPr>
        <a:xfrm rot="10800000">
          <a:off x="295676" y="1606162"/>
          <a:ext cx="1696313" cy="1963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Determine a </a:t>
          </a:r>
          <a:r>
            <a:rPr lang="en-US" sz="1500" kern="1200" dirty="0">
              <a:latin typeface="Arial"/>
            </a:rPr>
            <a:t>CONDUCTOR</a:t>
          </a:r>
          <a:endParaRPr lang="en-US" sz="1500" kern="1200" dirty="0"/>
        </a:p>
      </dsp:txBody>
      <dsp:txXfrm rot="10800000">
        <a:off x="347843" y="1606162"/>
        <a:ext cx="1591979" cy="1910921"/>
      </dsp:txXfrm>
    </dsp:sp>
    <dsp:sp modelId="{39732830-85B8-4EB9-A23C-886510D9C986}">
      <dsp:nvSpPr>
        <dsp:cNvPr id="0" name=""/>
        <dsp:cNvSpPr/>
      </dsp:nvSpPr>
      <dsp:spPr>
        <a:xfrm>
          <a:off x="2161620" y="214155"/>
          <a:ext cx="1696313" cy="11778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867A8-1E23-406D-A6D3-477D163C4027}">
      <dsp:nvSpPr>
        <dsp:cNvPr id="0" name=""/>
        <dsp:cNvSpPr/>
      </dsp:nvSpPr>
      <dsp:spPr>
        <a:xfrm rot="10800000">
          <a:off x="2193409" y="1606162"/>
          <a:ext cx="1696313" cy="1963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 </a:t>
          </a:r>
          <a:r>
            <a:rPr lang="en-US" sz="1500" kern="1200">
              <a:latin typeface="Arial"/>
            </a:rPr>
            <a:t>LECTURETTES </a:t>
          </a:r>
          <a:endParaRPr lang="en-US" sz="1500" kern="1200"/>
        </a:p>
      </dsp:txBody>
      <dsp:txXfrm rot="10800000">
        <a:off x="2245576" y="1606162"/>
        <a:ext cx="1591979" cy="1910921"/>
      </dsp:txXfrm>
    </dsp:sp>
    <dsp:sp modelId="{29EC2693-6417-48AC-80F9-580B5A22F2C9}">
      <dsp:nvSpPr>
        <dsp:cNvPr id="0" name=""/>
        <dsp:cNvSpPr/>
      </dsp:nvSpPr>
      <dsp:spPr>
        <a:xfrm>
          <a:off x="4027564" y="214155"/>
          <a:ext cx="1696313" cy="11778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965CE-E36F-4803-A694-25B0181572EB}">
      <dsp:nvSpPr>
        <dsp:cNvPr id="0" name=""/>
        <dsp:cNvSpPr/>
      </dsp:nvSpPr>
      <dsp:spPr>
        <a:xfrm rot="10800000">
          <a:off x="4027564" y="1606162"/>
          <a:ext cx="1696313" cy="1963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Require </a:t>
          </a:r>
          <a:r>
            <a:rPr lang="en-US" sz="1500" kern="1200">
              <a:latin typeface="Arial"/>
            </a:rPr>
            <a:t>CAMERAS ON</a:t>
          </a:r>
          <a:endParaRPr lang="en-US" sz="1500" kern="1200"/>
        </a:p>
      </dsp:txBody>
      <dsp:txXfrm rot="10800000">
        <a:off x="4079731" y="1606162"/>
        <a:ext cx="1591979" cy="1910921"/>
      </dsp:txXfrm>
    </dsp:sp>
    <dsp:sp modelId="{4E708FE8-BE80-41EB-8198-2C1996B1FB1C}">
      <dsp:nvSpPr>
        <dsp:cNvPr id="0" name=""/>
        <dsp:cNvSpPr/>
      </dsp:nvSpPr>
      <dsp:spPr>
        <a:xfrm>
          <a:off x="5893509" y="214155"/>
          <a:ext cx="1696313" cy="11778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A536-EF90-4D10-83EA-FF65DEC3D5C9}">
      <dsp:nvSpPr>
        <dsp:cNvPr id="0" name=""/>
        <dsp:cNvSpPr/>
      </dsp:nvSpPr>
      <dsp:spPr>
        <a:xfrm rot="10800000">
          <a:off x="5893509" y="1606162"/>
          <a:ext cx="1696313" cy="1963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 </a:t>
          </a:r>
          <a:r>
            <a:rPr lang="en-US" sz="1500" kern="1200">
              <a:latin typeface="Arial"/>
            </a:rPr>
            <a:t>LEARNING PRIORITIES</a:t>
          </a:r>
          <a:endParaRPr lang="en-US" sz="1500" kern="1200"/>
        </a:p>
      </dsp:txBody>
      <dsp:txXfrm rot="10800000">
        <a:off x="5945676" y="1606162"/>
        <a:ext cx="1591979" cy="1910921"/>
      </dsp:txXfrm>
    </dsp:sp>
    <dsp:sp modelId="{9C85E622-0831-4A49-9389-266980AAC470}">
      <dsp:nvSpPr>
        <dsp:cNvPr id="0" name=""/>
        <dsp:cNvSpPr/>
      </dsp:nvSpPr>
      <dsp:spPr>
        <a:xfrm>
          <a:off x="7759453" y="214155"/>
          <a:ext cx="1696313" cy="11778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CBD33-19A2-4995-89E5-B8407610ADC7}">
      <dsp:nvSpPr>
        <dsp:cNvPr id="0" name=""/>
        <dsp:cNvSpPr/>
      </dsp:nvSpPr>
      <dsp:spPr>
        <a:xfrm rot="10800000">
          <a:off x="7759453" y="1606162"/>
          <a:ext cx="1696313" cy="1963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Reconsider </a:t>
          </a:r>
          <a:r>
            <a:rPr lang="en-US" sz="1500" kern="1200">
              <a:latin typeface="Arial"/>
            </a:rPr>
            <a:t>ASSESSMENT</a:t>
          </a:r>
          <a:endParaRPr lang="en-US" sz="1500" kern="1200"/>
        </a:p>
      </dsp:txBody>
      <dsp:txXfrm rot="10800000">
        <a:off x="7811620" y="1606162"/>
        <a:ext cx="1591979" cy="1910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680A-6CC1-4C15-A80C-578A10299AF3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E2E5-D789-4801-9648-7882AAF188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80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148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877B-FFA0-7469-B8DE-FB8C49E6A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39484-0CAA-6305-2C8C-062B662EB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00026-EE05-FEB4-9ADA-C119D70D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E9D89-AECF-ACDD-819D-0DF1A086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E5984-8A9D-50DF-DA7E-90E09042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00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3AE2-293F-346F-DA95-D2BB7F10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91277-780F-3F06-0C02-CF8D09351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E6B6-60D6-E2B9-64AC-49157954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6493-8A70-D598-8F01-09CBA6F5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2EDB-96CC-7FDB-12F1-C72F8D8D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91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FE21C-13F6-53C3-BAA8-2B50D62C5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CA5E3-4267-D017-5E94-C7D4CD4BB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7880-B32F-BE49-4C29-66C403AD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0100-4D6A-E5AF-5A81-F65C72FF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0563-5815-D8C4-3C61-6ABE01FF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7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E1C0-1AF6-1170-223C-7B3AB28D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32C2-7FA4-8C58-0011-2F028B5A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148FA-DDB1-3C04-37D2-EA9607A5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483E-5356-3218-F525-00274462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6419-009C-718C-38BB-92162340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88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C418-5013-F950-53CD-5EA68B73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F2D0C-7AA7-B13D-ED87-BA47778A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079F2-C414-9EB3-3BF9-56ECBF66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A289-1D68-497F-5F3E-F0CFCF0D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97290-318D-083C-D1FA-4413A20D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32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2A93-AA26-C195-7A75-7DF4464E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0E2DE-E6C6-C6F7-652B-95AB3C480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C45BF-5C7F-76BB-3B3F-00BE34AB3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5EF61-14AD-149E-0516-7BC80A70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15353-02F1-A793-4A45-9503691D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89555-F421-ABF0-6C22-C17EF5C7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0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8F39-4623-3A8B-7A52-9FD6ED29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7EA1-1D18-FEF6-2985-8360C3189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34AF8-C5B5-86F7-18E4-46932E819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076A9-3AB0-CBDA-03D9-97CB5E076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C3AF0-D334-AE47-03BA-E38B16514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AF198-491D-0AF6-C2BD-F726152F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2FE6C-FC10-89CE-9332-0E099000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C0528-9D84-2410-9D2C-0E423330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5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00D6-FA0C-6E98-5D2D-B21FA6AC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88D36-5844-3229-FD88-FAE62C2A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49A87-34DA-8D18-05F8-22ACCF4C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72D31-34B5-4088-4E92-C3BEAA25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2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84C28-1F27-8255-7341-F67BC2F1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B58C-731A-BFFD-C057-DD7D6421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26245-17BB-02EA-3C15-6E6A1FBA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7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BA3A-B9CF-4262-E1E1-595BB263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E811-4EB7-B720-EAE6-5C57520B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3FE15-6E4D-C55F-D49F-A5CF6F09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6CCF1-15BE-0623-440F-7067DEA5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CE343-5767-96D8-D9BA-987F327F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73A6-F857-8082-8E19-18DF9E8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3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F45E-52F2-38CC-CD06-410060E7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255ED-19FC-F233-9E11-623ACAFEC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AB0CE-74D2-5D93-FE11-512F8E553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0EBFE-AB71-CD69-8E2F-68C4BFFF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7E930-4920-1BE0-6221-7838EA2E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B830D-E621-6610-C783-7A1C4A05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75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7D8AF-92E7-7A13-2AC9-1932E1FD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88054-D2B0-72A1-4E3E-A2DC5DBD9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B1946-0003-A3BC-CB02-2AE9FA58D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D5BD-B6DD-4F41-9510-3551E986CAFA}" type="datetimeFigureOut">
              <a:rPr lang="en-CA" smtClean="0"/>
              <a:t>2022-07-18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5FE7D-57B2-5462-A0D3-A027C05C0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ED7B3-8B14-C42C-7885-FD7336C9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9299-859F-4D8E-A3B1-6F82404370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26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I:\Photos\Kaldor photos 2009\Hart House\IMG_4423.jpg"/>
          <p:cNvPicPr preferRelativeResize="0"/>
          <p:nvPr/>
        </p:nvPicPr>
        <p:blipFill rotWithShape="1">
          <a:blip r:embed="rId3">
            <a:alphaModFix/>
          </a:blip>
          <a:srcRect l="10696" t="39657" r="17223"/>
          <a:stretch/>
        </p:blipFill>
        <p:spPr>
          <a:xfrm>
            <a:off x="-110569" y="0"/>
            <a:ext cx="123025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 amt="90000"/>
          </a:blip>
          <a:srcRect l="10952" t="3237" r="17746" b="1628"/>
          <a:stretch/>
        </p:blipFill>
        <p:spPr>
          <a:xfrm>
            <a:off x="-276647" y="0"/>
            <a:ext cx="124686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409699" y="347563"/>
            <a:ext cx="9410123" cy="79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research-informed best practices for </a:t>
            </a:r>
          </a:p>
          <a:p>
            <a:pPr>
              <a:lnSpc>
                <a:spcPct val="90000"/>
              </a:lnSpc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teaching remote English for Academic Purposes</a:t>
            </a:r>
            <a:endParaRPr lang="en-US"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7829172"/>
              </p:ext>
            </p:extLst>
          </p:nvPr>
        </p:nvGraphicFramePr>
        <p:xfrm>
          <a:off x="997034" y="1711957"/>
          <a:ext cx="9751443" cy="356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416C9D-405B-B2D6-C709-A81ED8CCFA90}"/>
              </a:ext>
            </a:extLst>
          </p:cNvPr>
          <p:cNvSpPr txBox="1"/>
          <p:nvPr/>
        </p:nvSpPr>
        <p:spPr>
          <a:xfrm>
            <a:off x="1577594" y="4004216"/>
            <a:ext cx="120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Content and delivery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D2A31-C292-FC47-BE47-49652AD31493}"/>
              </a:ext>
            </a:extLst>
          </p:cNvPr>
          <p:cNvSpPr txBox="1"/>
          <p:nvPr/>
        </p:nvSpPr>
        <p:spPr>
          <a:xfrm>
            <a:off x="3404145" y="3965696"/>
            <a:ext cx="12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Cognitive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84FA4-7F3C-5F2A-0ACF-99E9C400F0A1}"/>
              </a:ext>
            </a:extLst>
          </p:cNvPr>
          <p:cNvSpPr txBox="1"/>
          <p:nvPr/>
        </p:nvSpPr>
        <p:spPr>
          <a:xfrm>
            <a:off x="5198306" y="4034365"/>
            <a:ext cx="136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Maximal interaction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DD639-080C-C785-D3CC-62BA93BB122E}"/>
              </a:ext>
            </a:extLst>
          </p:cNvPr>
          <p:cNvSpPr txBox="1"/>
          <p:nvPr/>
        </p:nvSpPr>
        <p:spPr>
          <a:xfrm>
            <a:off x="7149936" y="4054461"/>
            <a:ext cx="136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E24DA-1A61-7714-3D02-017A5FC21454}"/>
              </a:ext>
            </a:extLst>
          </p:cNvPr>
          <p:cNvSpPr txBox="1"/>
          <p:nvPr/>
        </p:nvSpPr>
        <p:spPr>
          <a:xfrm>
            <a:off x="8862646" y="4004216"/>
            <a:ext cx="154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New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887B2-D5D8-3B09-8FFA-293CFC1328CC}"/>
              </a:ext>
            </a:extLst>
          </p:cNvPr>
          <p:cNvSpPr txBox="1"/>
          <p:nvPr/>
        </p:nvSpPr>
        <p:spPr>
          <a:xfrm>
            <a:off x="1577593" y="5734050"/>
            <a:ext cx="8947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</a:rPr>
              <a:t>For further reading:			 Please reach out to: </a:t>
            </a:r>
          </a:p>
          <a:p>
            <a:pPr indent="-457200"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TESL Ontario </a:t>
            </a:r>
            <a:r>
              <a:rPr lang="en-US" sz="1600" b="1" i="1" dirty="0">
                <a:solidFill>
                  <a:schemeClr val="bg1"/>
                </a:solidFill>
              </a:rPr>
              <a:t>Contact</a:t>
            </a:r>
            <a:r>
              <a:rPr lang="en-US" sz="1600" b="1" dirty="0">
                <a:solidFill>
                  <a:schemeClr val="bg1"/>
                </a:solidFill>
              </a:rPr>
              <a:t>, November 2021;	Karen Englander &amp; Bruce Russell	</a:t>
            </a:r>
          </a:p>
          <a:p>
            <a:pPr indent="-457200">
              <a:spcBef>
                <a:spcPts val="0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System</a:t>
            </a:r>
            <a:r>
              <a:rPr lang="en-US" sz="1600" b="1" dirty="0">
                <a:solidFill>
                  <a:schemeClr val="bg1"/>
                </a:solidFill>
              </a:rPr>
              <a:t> journal, vol. 106, June 2022	karen.englander@utoronto.ca &amp; bruce.russell@utoronto.ca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381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Englander</dc:creator>
  <cp:lastModifiedBy>Karen Englander</cp:lastModifiedBy>
  <cp:revision>1</cp:revision>
  <dcterms:created xsi:type="dcterms:W3CDTF">2022-06-20T14:19:38Z</dcterms:created>
  <dcterms:modified xsi:type="dcterms:W3CDTF">2022-07-18T18:21:10Z</dcterms:modified>
</cp:coreProperties>
</file>